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3"/>
  </p:notesMasterIdLst>
  <p:sldIdLst>
    <p:sldId id="285" r:id="rId2"/>
    <p:sldId id="330" r:id="rId3"/>
    <p:sldId id="321" r:id="rId4"/>
    <p:sldId id="323" r:id="rId5"/>
    <p:sldId id="331" r:id="rId6"/>
    <p:sldId id="332" r:id="rId7"/>
    <p:sldId id="334" r:id="rId8"/>
    <p:sldId id="329" r:id="rId9"/>
    <p:sldId id="335" r:id="rId10"/>
    <p:sldId id="336" r:id="rId11"/>
    <p:sldId id="307" r:id="rId12"/>
    <p:sldId id="286" r:id="rId13"/>
    <p:sldId id="288" r:id="rId14"/>
    <p:sldId id="289" r:id="rId15"/>
    <p:sldId id="317" r:id="rId16"/>
    <p:sldId id="291" r:id="rId17"/>
    <p:sldId id="294" r:id="rId18"/>
    <p:sldId id="296" r:id="rId19"/>
    <p:sldId id="297" r:id="rId20"/>
    <p:sldId id="319" r:id="rId21"/>
    <p:sldId id="290" r:id="rId22"/>
    <p:sldId id="292" r:id="rId23"/>
    <p:sldId id="304" r:id="rId24"/>
    <p:sldId id="300" r:id="rId25"/>
    <p:sldId id="301" r:id="rId26"/>
    <p:sldId id="302" r:id="rId27"/>
    <p:sldId id="306" r:id="rId28"/>
    <p:sldId id="308" r:id="rId29"/>
    <p:sldId id="315" r:id="rId30"/>
    <p:sldId id="316" r:id="rId31"/>
    <p:sldId id="314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103" d="100"/>
          <a:sy n="103" d="100"/>
        </p:scale>
        <p:origin x="1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B87F4-50D2-4ADB-B0D1-4238A0314021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</dgm:pt>
    <dgm:pt modelId="{14870B90-DAE4-4EC3-A751-C00F60C7B1A2}">
      <dgm:prSet phldrT="[Tekst]" custT="1"/>
      <dgm:spPr/>
      <dgm:t>
        <a:bodyPr/>
        <a:lstStyle/>
        <a:p>
          <a:r>
            <a:rPr lang="hr-HR" sz="2400" dirty="0" smtClean="0"/>
            <a:t>Razdoblje maštanja</a:t>
          </a:r>
          <a:endParaRPr lang="hr-HR" sz="2400" dirty="0"/>
        </a:p>
      </dgm:t>
    </dgm:pt>
    <dgm:pt modelId="{70D651BD-A886-49B5-A99A-63CE690CB06D}" type="parTrans" cxnId="{DB7377E3-4C8A-4DB5-AC4B-020A2E4AD3A0}">
      <dgm:prSet/>
      <dgm:spPr/>
      <dgm:t>
        <a:bodyPr/>
        <a:lstStyle/>
        <a:p>
          <a:endParaRPr lang="hr-HR"/>
        </a:p>
      </dgm:t>
    </dgm:pt>
    <dgm:pt modelId="{FC78270D-E7BB-4F48-99BE-B4021DE2672A}" type="sibTrans" cxnId="{DB7377E3-4C8A-4DB5-AC4B-020A2E4AD3A0}">
      <dgm:prSet/>
      <dgm:spPr/>
      <dgm:t>
        <a:bodyPr/>
        <a:lstStyle/>
        <a:p>
          <a:endParaRPr lang="hr-HR"/>
        </a:p>
      </dgm:t>
    </dgm:pt>
    <dgm:pt modelId="{7CD6CC13-34BA-478F-AE21-AD5AC8A47009}">
      <dgm:prSet phldrT="[Tekst]" custT="1"/>
      <dgm:spPr/>
      <dgm:t>
        <a:bodyPr/>
        <a:lstStyle/>
        <a:p>
          <a:r>
            <a:rPr lang="hr-HR" sz="2400" dirty="0" smtClean="0"/>
            <a:t>Razdoblje  istraživanja</a:t>
          </a:r>
          <a:endParaRPr lang="hr-HR" sz="2400" dirty="0"/>
        </a:p>
      </dgm:t>
    </dgm:pt>
    <dgm:pt modelId="{251ADD48-7565-447C-83B3-914A70222E44}" type="parTrans" cxnId="{5B1305EC-B7A0-4CD6-867E-1014452050E4}">
      <dgm:prSet/>
      <dgm:spPr/>
      <dgm:t>
        <a:bodyPr/>
        <a:lstStyle/>
        <a:p>
          <a:endParaRPr lang="hr-HR"/>
        </a:p>
      </dgm:t>
    </dgm:pt>
    <dgm:pt modelId="{3F6E675E-1FC6-4A57-9857-DED037D75D1D}" type="sibTrans" cxnId="{5B1305EC-B7A0-4CD6-867E-1014452050E4}">
      <dgm:prSet/>
      <dgm:spPr/>
      <dgm:t>
        <a:bodyPr/>
        <a:lstStyle/>
        <a:p>
          <a:endParaRPr lang="hr-HR"/>
        </a:p>
      </dgm:t>
    </dgm:pt>
    <dgm:pt modelId="{1557E908-723A-445D-BCD7-B1CC82525AEF}">
      <dgm:prSet phldrT="[Tekst]" custT="1"/>
      <dgm:spPr/>
      <dgm:t>
        <a:bodyPr/>
        <a:lstStyle/>
        <a:p>
          <a:r>
            <a:rPr lang="hr-HR" sz="2400" dirty="0" smtClean="0"/>
            <a:t>Realistično razdoblje</a:t>
          </a:r>
          <a:endParaRPr lang="hr-HR" sz="2400" dirty="0"/>
        </a:p>
      </dgm:t>
    </dgm:pt>
    <dgm:pt modelId="{C827F836-9E5D-4042-A7C0-262E795DC513}" type="parTrans" cxnId="{0C89FAA2-E198-4F00-A95A-2FF990660567}">
      <dgm:prSet/>
      <dgm:spPr/>
      <dgm:t>
        <a:bodyPr/>
        <a:lstStyle/>
        <a:p>
          <a:endParaRPr lang="hr-HR"/>
        </a:p>
      </dgm:t>
    </dgm:pt>
    <dgm:pt modelId="{6FDBF593-D8DC-4A15-91EA-49703D958A7C}" type="sibTrans" cxnId="{0C89FAA2-E198-4F00-A95A-2FF990660567}">
      <dgm:prSet/>
      <dgm:spPr/>
      <dgm:t>
        <a:bodyPr/>
        <a:lstStyle/>
        <a:p>
          <a:endParaRPr lang="hr-HR"/>
        </a:p>
      </dgm:t>
    </dgm:pt>
    <dgm:pt modelId="{680E0911-461F-46B4-B296-A782D8D53033}" type="pres">
      <dgm:prSet presAssocID="{54DB87F4-50D2-4ADB-B0D1-4238A0314021}" presName="arrowDiagram" presStyleCnt="0">
        <dgm:presLayoutVars>
          <dgm:chMax val="5"/>
          <dgm:dir/>
          <dgm:resizeHandles val="exact"/>
        </dgm:presLayoutVars>
      </dgm:prSet>
      <dgm:spPr/>
    </dgm:pt>
    <dgm:pt modelId="{8F8BAF50-6456-43A8-A206-D218E2DA46C7}" type="pres">
      <dgm:prSet presAssocID="{54DB87F4-50D2-4ADB-B0D1-4238A0314021}" presName="arrow" presStyleLbl="bgShp" presStyleIdx="0" presStyleCnt="1"/>
      <dgm:spPr/>
    </dgm:pt>
    <dgm:pt modelId="{93CE6C79-723F-4BE3-ABC2-9D99E85EDD31}" type="pres">
      <dgm:prSet presAssocID="{54DB87F4-50D2-4ADB-B0D1-4238A0314021}" presName="arrowDiagram3" presStyleCnt="0"/>
      <dgm:spPr/>
    </dgm:pt>
    <dgm:pt modelId="{8A6238FF-C814-4390-A8E8-B39F45DF7F06}" type="pres">
      <dgm:prSet presAssocID="{14870B90-DAE4-4EC3-A751-C00F60C7B1A2}" presName="bullet3a" presStyleLbl="node1" presStyleIdx="0" presStyleCnt="3"/>
      <dgm:spPr/>
    </dgm:pt>
    <dgm:pt modelId="{7E845EA7-E33F-42AD-9632-6AC25AA54DE9}" type="pres">
      <dgm:prSet presAssocID="{14870B90-DAE4-4EC3-A751-C00F60C7B1A2}" presName="textBox3a" presStyleLbl="revTx" presStyleIdx="0" presStyleCnt="3" custScaleY="589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C96E83-8D99-4694-9CF3-A688E1DBC73D}" type="pres">
      <dgm:prSet presAssocID="{7CD6CC13-34BA-478F-AE21-AD5AC8A47009}" presName="bullet3b" presStyleLbl="node1" presStyleIdx="1" presStyleCnt="3"/>
      <dgm:spPr/>
    </dgm:pt>
    <dgm:pt modelId="{C0BF3717-C393-4AAF-815F-B9006BD144A8}" type="pres">
      <dgm:prSet presAssocID="{7CD6CC13-34BA-478F-AE21-AD5AC8A47009}" presName="textBox3b" presStyleLbl="revTx" presStyleIdx="1" presStyleCnt="3" custLinFactNeighborX="4268" custLinFactNeighborY="33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31B837-3EDD-4D73-998F-587913B997D2}" type="pres">
      <dgm:prSet presAssocID="{1557E908-723A-445D-BCD7-B1CC82525AEF}" presName="bullet3c" presStyleLbl="node1" presStyleIdx="2" presStyleCnt="3"/>
      <dgm:spPr/>
    </dgm:pt>
    <dgm:pt modelId="{E87098F4-3997-42EE-9D2E-1DECA6FF46A1}" type="pres">
      <dgm:prSet presAssocID="{1557E908-723A-445D-BCD7-B1CC82525AE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B1305EC-B7A0-4CD6-867E-1014452050E4}" srcId="{54DB87F4-50D2-4ADB-B0D1-4238A0314021}" destId="{7CD6CC13-34BA-478F-AE21-AD5AC8A47009}" srcOrd="1" destOrd="0" parTransId="{251ADD48-7565-447C-83B3-914A70222E44}" sibTransId="{3F6E675E-1FC6-4A57-9857-DED037D75D1D}"/>
    <dgm:cxn modelId="{0D37939D-0D94-41AB-B277-514A2C875487}" type="presOf" srcId="{1557E908-723A-445D-BCD7-B1CC82525AEF}" destId="{E87098F4-3997-42EE-9D2E-1DECA6FF46A1}" srcOrd="0" destOrd="0" presId="urn:microsoft.com/office/officeart/2005/8/layout/arrow2"/>
    <dgm:cxn modelId="{DB7377E3-4C8A-4DB5-AC4B-020A2E4AD3A0}" srcId="{54DB87F4-50D2-4ADB-B0D1-4238A0314021}" destId="{14870B90-DAE4-4EC3-A751-C00F60C7B1A2}" srcOrd="0" destOrd="0" parTransId="{70D651BD-A886-49B5-A99A-63CE690CB06D}" sibTransId="{FC78270D-E7BB-4F48-99BE-B4021DE2672A}"/>
    <dgm:cxn modelId="{ADECB7F4-7566-417B-AB1C-C2659045562A}" type="presOf" srcId="{7CD6CC13-34BA-478F-AE21-AD5AC8A47009}" destId="{C0BF3717-C393-4AAF-815F-B9006BD144A8}" srcOrd="0" destOrd="0" presId="urn:microsoft.com/office/officeart/2005/8/layout/arrow2"/>
    <dgm:cxn modelId="{CE7D921F-D848-4E1B-AAC9-4EBCC0871824}" type="presOf" srcId="{54DB87F4-50D2-4ADB-B0D1-4238A0314021}" destId="{680E0911-461F-46B4-B296-A782D8D53033}" srcOrd="0" destOrd="0" presId="urn:microsoft.com/office/officeart/2005/8/layout/arrow2"/>
    <dgm:cxn modelId="{F3CB81BA-AAE0-4A46-8591-B702F479D73F}" type="presOf" srcId="{14870B90-DAE4-4EC3-A751-C00F60C7B1A2}" destId="{7E845EA7-E33F-42AD-9632-6AC25AA54DE9}" srcOrd="0" destOrd="0" presId="urn:microsoft.com/office/officeart/2005/8/layout/arrow2"/>
    <dgm:cxn modelId="{0C89FAA2-E198-4F00-A95A-2FF990660567}" srcId="{54DB87F4-50D2-4ADB-B0D1-4238A0314021}" destId="{1557E908-723A-445D-BCD7-B1CC82525AEF}" srcOrd="2" destOrd="0" parTransId="{C827F836-9E5D-4042-A7C0-262E795DC513}" sibTransId="{6FDBF593-D8DC-4A15-91EA-49703D958A7C}"/>
    <dgm:cxn modelId="{0BD24FD8-E109-4483-A46F-90981A9A69B7}" type="presParOf" srcId="{680E0911-461F-46B4-B296-A782D8D53033}" destId="{8F8BAF50-6456-43A8-A206-D218E2DA46C7}" srcOrd="0" destOrd="0" presId="urn:microsoft.com/office/officeart/2005/8/layout/arrow2"/>
    <dgm:cxn modelId="{93855884-5CE3-4664-9703-F413412BB699}" type="presParOf" srcId="{680E0911-461F-46B4-B296-A782D8D53033}" destId="{93CE6C79-723F-4BE3-ABC2-9D99E85EDD31}" srcOrd="1" destOrd="0" presId="urn:microsoft.com/office/officeart/2005/8/layout/arrow2"/>
    <dgm:cxn modelId="{B9D72DAD-2318-41CF-A0BD-DAFCDB5CAA80}" type="presParOf" srcId="{93CE6C79-723F-4BE3-ABC2-9D99E85EDD31}" destId="{8A6238FF-C814-4390-A8E8-B39F45DF7F06}" srcOrd="0" destOrd="0" presId="urn:microsoft.com/office/officeart/2005/8/layout/arrow2"/>
    <dgm:cxn modelId="{A43E9947-7A7A-4409-A1C1-8CC0798BB7FD}" type="presParOf" srcId="{93CE6C79-723F-4BE3-ABC2-9D99E85EDD31}" destId="{7E845EA7-E33F-42AD-9632-6AC25AA54DE9}" srcOrd="1" destOrd="0" presId="urn:microsoft.com/office/officeart/2005/8/layout/arrow2"/>
    <dgm:cxn modelId="{F1C54CB3-54EE-4882-842E-02F99C619E05}" type="presParOf" srcId="{93CE6C79-723F-4BE3-ABC2-9D99E85EDD31}" destId="{4CC96E83-8D99-4694-9CF3-A688E1DBC73D}" srcOrd="2" destOrd="0" presId="urn:microsoft.com/office/officeart/2005/8/layout/arrow2"/>
    <dgm:cxn modelId="{4E12A159-D0EF-4CFE-861C-2AE53F918732}" type="presParOf" srcId="{93CE6C79-723F-4BE3-ABC2-9D99E85EDD31}" destId="{C0BF3717-C393-4AAF-815F-B9006BD144A8}" srcOrd="3" destOrd="0" presId="urn:microsoft.com/office/officeart/2005/8/layout/arrow2"/>
    <dgm:cxn modelId="{4796CDC1-34B1-4BF6-A800-AC2882E263B9}" type="presParOf" srcId="{93CE6C79-723F-4BE3-ABC2-9D99E85EDD31}" destId="{6431B837-3EDD-4D73-998F-587913B997D2}" srcOrd="4" destOrd="0" presId="urn:microsoft.com/office/officeart/2005/8/layout/arrow2"/>
    <dgm:cxn modelId="{CA9D25B2-1705-4EC5-82CA-1A6709865EB7}" type="presParOf" srcId="{93CE6C79-723F-4BE3-ABC2-9D99E85EDD31}" destId="{E87098F4-3997-42EE-9D2E-1DECA6FF46A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CDEF0-F5AF-42E8-908C-40E6A6DA7F4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30EFCE1-50E8-4F31-BB9C-1C85B5BC0C4F}">
      <dgm:prSet phldrT="[Tekst]"/>
      <dgm:spPr/>
      <dgm:t>
        <a:bodyPr/>
        <a:lstStyle/>
        <a:p>
          <a:r>
            <a:rPr lang="hr-HR" dirty="0" smtClean="0"/>
            <a:t>UPOZNATI SEBE</a:t>
          </a:r>
          <a:endParaRPr lang="hr-HR" dirty="0"/>
        </a:p>
      </dgm:t>
    </dgm:pt>
    <dgm:pt modelId="{2CA910CB-B873-47A9-ADAC-3172523A14C0}" type="parTrans" cxnId="{D820ADA5-7E41-449D-B711-2B39628EB011}">
      <dgm:prSet/>
      <dgm:spPr/>
      <dgm:t>
        <a:bodyPr/>
        <a:lstStyle/>
        <a:p>
          <a:endParaRPr lang="hr-HR"/>
        </a:p>
      </dgm:t>
    </dgm:pt>
    <dgm:pt modelId="{0A270562-7996-48DE-8D9F-22EAF3D82FE9}" type="sibTrans" cxnId="{D820ADA5-7E41-449D-B711-2B39628EB011}">
      <dgm:prSet/>
      <dgm:spPr/>
      <dgm:t>
        <a:bodyPr/>
        <a:lstStyle/>
        <a:p>
          <a:endParaRPr lang="hr-HR"/>
        </a:p>
      </dgm:t>
    </dgm:pt>
    <dgm:pt modelId="{922E8290-C267-45C0-85E3-49AC85C0CC64}">
      <dgm:prSet phldrT="[Tekst]" custT="1"/>
      <dgm:spPr/>
      <dgm:t>
        <a:bodyPr/>
        <a:lstStyle/>
        <a:p>
          <a:r>
            <a:rPr lang="hr-HR" sz="2000" dirty="0" smtClean="0">
              <a:solidFill>
                <a:srgbClr val="002060"/>
              </a:solidFill>
            </a:rPr>
            <a:t>VRIJEDNOSTI</a:t>
          </a:r>
          <a:endParaRPr lang="hr-HR" sz="2000" dirty="0">
            <a:solidFill>
              <a:srgbClr val="002060"/>
            </a:solidFill>
          </a:endParaRPr>
        </a:p>
      </dgm:t>
    </dgm:pt>
    <dgm:pt modelId="{698FA5D2-484E-4630-BD43-6531792FDA64}" type="parTrans" cxnId="{9BD5E07B-B553-4FC7-9A0A-3C5B296C70E3}">
      <dgm:prSet/>
      <dgm:spPr/>
      <dgm:t>
        <a:bodyPr/>
        <a:lstStyle/>
        <a:p>
          <a:endParaRPr lang="hr-HR"/>
        </a:p>
      </dgm:t>
    </dgm:pt>
    <dgm:pt modelId="{D0A2BBBD-FEFD-4F64-8C11-5D816BF856E7}" type="sibTrans" cxnId="{9BD5E07B-B553-4FC7-9A0A-3C5B296C70E3}">
      <dgm:prSet/>
      <dgm:spPr/>
      <dgm:t>
        <a:bodyPr/>
        <a:lstStyle/>
        <a:p>
          <a:endParaRPr lang="hr-HR"/>
        </a:p>
      </dgm:t>
    </dgm:pt>
    <dgm:pt modelId="{9144C32E-58A0-4B43-85B3-AF343CDD2DD2}">
      <dgm:prSet phldrT="[Tekst]" custT="1"/>
      <dgm:spPr/>
      <dgm:t>
        <a:bodyPr/>
        <a:lstStyle/>
        <a:p>
          <a:pPr algn="ctr"/>
          <a:r>
            <a:rPr lang="hr-HR" sz="2000" dirty="0" smtClean="0">
              <a:solidFill>
                <a:srgbClr val="002060"/>
              </a:solidFill>
            </a:rPr>
            <a:t>SPOSOBNOSTI</a:t>
          </a:r>
          <a:endParaRPr lang="hr-HR" sz="2000" dirty="0">
            <a:solidFill>
              <a:srgbClr val="002060"/>
            </a:solidFill>
          </a:endParaRPr>
        </a:p>
      </dgm:t>
    </dgm:pt>
    <dgm:pt modelId="{40A4DBC4-4397-4216-A332-435E8EEB27E5}" type="parTrans" cxnId="{BC6635CD-D4EB-47A2-90CF-A15055CFEDCC}">
      <dgm:prSet/>
      <dgm:spPr/>
      <dgm:t>
        <a:bodyPr/>
        <a:lstStyle/>
        <a:p>
          <a:endParaRPr lang="hr-HR"/>
        </a:p>
      </dgm:t>
    </dgm:pt>
    <dgm:pt modelId="{9FBA0B98-0CB6-4306-8C12-5815331C2AF0}" type="sibTrans" cxnId="{BC6635CD-D4EB-47A2-90CF-A15055CFEDCC}">
      <dgm:prSet/>
      <dgm:spPr/>
      <dgm:t>
        <a:bodyPr/>
        <a:lstStyle/>
        <a:p>
          <a:endParaRPr lang="hr-HR"/>
        </a:p>
      </dgm:t>
    </dgm:pt>
    <dgm:pt modelId="{51338E4D-1F84-43F0-AA05-5429127036BD}">
      <dgm:prSet custT="1"/>
      <dgm:spPr/>
      <dgm:t>
        <a:bodyPr/>
        <a:lstStyle/>
        <a:p>
          <a:pPr algn="ctr"/>
          <a:r>
            <a:rPr lang="hr-HR" sz="2000" dirty="0" smtClean="0">
              <a:solidFill>
                <a:srgbClr val="002060"/>
              </a:solidFill>
            </a:rPr>
            <a:t>INTERESI</a:t>
          </a:r>
          <a:endParaRPr lang="hr-HR" sz="2000" dirty="0">
            <a:solidFill>
              <a:srgbClr val="002060"/>
            </a:solidFill>
          </a:endParaRPr>
        </a:p>
      </dgm:t>
    </dgm:pt>
    <dgm:pt modelId="{B9890141-D083-4BE6-988E-200265805E4D}" type="parTrans" cxnId="{64F0AF3C-5140-4B23-8934-B80797030D7B}">
      <dgm:prSet/>
      <dgm:spPr/>
      <dgm:t>
        <a:bodyPr/>
        <a:lstStyle/>
        <a:p>
          <a:endParaRPr lang="hr-HR"/>
        </a:p>
      </dgm:t>
    </dgm:pt>
    <dgm:pt modelId="{7E5EF751-6134-4035-B7C0-E9259757539F}" type="sibTrans" cxnId="{64F0AF3C-5140-4B23-8934-B80797030D7B}">
      <dgm:prSet/>
      <dgm:spPr/>
      <dgm:t>
        <a:bodyPr/>
        <a:lstStyle/>
        <a:p>
          <a:endParaRPr lang="hr-HR"/>
        </a:p>
      </dgm:t>
    </dgm:pt>
    <dgm:pt modelId="{6572493E-662E-4421-A56C-64BB9B0C860C}">
      <dgm:prSet custT="1"/>
      <dgm:spPr/>
      <dgm:t>
        <a:bodyPr/>
        <a:lstStyle/>
        <a:p>
          <a:r>
            <a:rPr lang="hr-HR" sz="1050" dirty="0" smtClean="0"/>
            <a:t>Odrediti životne ciljeve, odrediti svoju vrijednosnu hijerarhiju i voditi o njoj računa pri izboru zanimanja. </a:t>
          </a:r>
          <a:endParaRPr lang="hr-HR" sz="900" dirty="0"/>
        </a:p>
      </dgm:t>
    </dgm:pt>
    <dgm:pt modelId="{DBC0BA80-12FB-4F56-8DAE-7B006ECC43A4}" type="parTrans" cxnId="{DE2F12D7-8F18-40F9-B7D6-57D2BB6106DC}">
      <dgm:prSet/>
      <dgm:spPr/>
      <dgm:t>
        <a:bodyPr/>
        <a:lstStyle/>
        <a:p>
          <a:endParaRPr lang="hr-HR"/>
        </a:p>
      </dgm:t>
    </dgm:pt>
    <dgm:pt modelId="{D2AE5CE0-DA0C-4C0E-B70F-3EABC6FF6D2A}" type="sibTrans" cxnId="{DE2F12D7-8F18-40F9-B7D6-57D2BB6106DC}">
      <dgm:prSet/>
      <dgm:spPr/>
      <dgm:t>
        <a:bodyPr/>
        <a:lstStyle/>
        <a:p>
          <a:endParaRPr lang="hr-HR"/>
        </a:p>
      </dgm:t>
    </dgm:pt>
    <dgm:pt modelId="{76477589-0428-4D8F-995F-F53025351EE3}">
      <dgm:prSet custT="1"/>
      <dgm:spPr/>
      <dgm:t>
        <a:bodyPr/>
        <a:lstStyle/>
        <a:p>
          <a:r>
            <a:rPr lang="hr-HR" sz="1100" dirty="0" smtClean="0"/>
            <a:t>INTELEKTUALNE, MOTORIČKE, SENZORNE</a:t>
          </a:r>
          <a:endParaRPr lang="hr-HR" sz="1100" dirty="0"/>
        </a:p>
      </dgm:t>
    </dgm:pt>
    <dgm:pt modelId="{63A0B588-15E0-4F01-9992-EF877E7E1EB7}" type="parTrans" cxnId="{D63108AB-DD45-4BB2-845B-6B75699C18E9}">
      <dgm:prSet/>
      <dgm:spPr/>
      <dgm:t>
        <a:bodyPr/>
        <a:lstStyle/>
        <a:p>
          <a:endParaRPr lang="hr-HR"/>
        </a:p>
      </dgm:t>
    </dgm:pt>
    <dgm:pt modelId="{9B276165-8A9B-4381-A9A4-DB455C801CE3}" type="sibTrans" cxnId="{D63108AB-DD45-4BB2-845B-6B75699C18E9}">
      <dgm:prSet/>
      <dgm:spPr/>
      <dgm:t>
        <a:bodyPr/>
        <a:lstStyle/>
        <a:p>
          <a:endParaRPr lang="hr-HR"/>
        </a:p>
      </dgm:t>
    </dgm:pt>
    <dgm:pt modelId="{1782EA5D-3515-4DFD-A528-5DC4C755B614}">
      <dgm:prSet custT="1"/>
      <dgm:spPr/>
      <dgm:t>
        <a:bodyPr/>
        <a:lstStyle/>
        <a:p>
          <a:r>
            <a:rPr lang="pl-PL" sz="1200" dirty="0" smtClean="0"/>
            <a:t>Trajnija zanimanja pojedinca za određene aktivnosti</a:t>
          </a:r>
          <a:r>
            <a:rPr lang="pl-PL" sz="1100" dirty="0" smtClean="0"/>
            <a:t>.</a:t>
          </a:r>
          <a:endParaRPr lang="pl-PL" sz="1100" dirty="0"/>
        </a:p>
      </dgm:t>
    </dgm:pt>
    <dgm:pt modelId="{91C30387-0E14-434F-B697-512E579825CA}" type="parTrans" cxnId="{E924E864-8B29-4A4F-A6F7-1F6A6524E06D}">
      <dgm:prSet/>
      <dgm:spPr/>
      <dgm:t>
        <a:bodyPr/>
        <a:lstStyle/>
        <a:p>
          <a:endParaRPr lang="hr-HR"/>
        </a:p>
      </dgm:t>
    </dgm:pt>
    <dgm:pt modelId="{364EBF73-5032-4AC5-ACF9-3544A90D4192}" type="sibTrans" cxnId="{E924E864-8B29-4A4F-A6F7-1F6A6524E06D}">
      <dgm:prSet/>
      <dgm:spPr/>
      <dgm:t>
        <a:bodyPr/>
        <a:lstStyle/>
        <a:p>
          <a:endParaRPr lang="hr-HR"/>
        </a:p>
      </dgm:t>
    </dgm:pt>
    <dgm:pt modelId="{F87950AA-6703-4419-827B-241C1CEE6922}" type="pres">
      <dgm:prSet presAssocID="{33CCDEF0-F5AF-42E8-908C-40E6A6DA7F4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1CCE4DC-B12E-45D4-8593-C6789A99F86D}" type="pres">
      <dgm:prSet presAssocID="{930EFCE1-50E8-4F31-BB9C-1C85B5BC0C4F}" presName="posSpace" presStyleCnt="0"/>
      <dgm:spPr/>
    </dgm:pt>
    <dgm:pt modelId="{95436FBA-1B96-49FF-8C34-1DA89CA71299}" type="pres">
      <dgm:prSet presAssocID="{930EFCE1-50E8-4F31-BB9C-1C85B5BC0C4F}" presName="vertFlow" presStyleCnt="0"/>
      <dgm:spPr/>
    </dgm:pt>
    <dgm:pt modelId="{D147E1FB-B073-4AE1-B628-23D6C8D3C0BA}" type="pres">
      <dgm:prSet presAssocID="{930EFCE1-50E8-4F31-BB9C-1C85B5BC0C4F}" presName="topSpace" presStyleCnt="0"/>
      <dgm:spPr/>
    </dgm:pt>
    <dgm:pt modelId="{5B01D582-AA0C-4AAE-A0E2-A4922AAC3EEC}" type="pres">
      <dgm:prSet presAssocID="{930EFCE1-50E8-4F31-BB9C-1C85B5BC0C4F}" presName="firstComp" presStyleCnt="0"/>
      <dgm:spPr/>
    </dgm:pt>
    <dgm:pt modelId="{80C6DD50-887A-41D7-B505-7134D16D0710}" type="pres">
      <dgm:prSet presAssocID="{930EFCE1-50E8-4F31-BB9C-1C85B5BC0C4F}" presName="firstChild" presStyleLbl="bgAccFollowNode1" presStyleIdx="0" presStyleCnt="6" custScaleX="119827" custScaleY="166718" custLinFactY="38747" custLinFactNeighborX="-98651" custLinFactNeighborY="100000"/>
      <dgm:spPr/>
      <dgm:t>
        <a:bodyPr/>
        <a:lstStyle/>
        <a:p>
          <a:endParaRPr lang="hr-HR"/>
        </a:p>
      </dgm:t>
    </dgm:pt>
    <dgm:pt modelId="{4149992C-B7F0-4443-8D52-7629A1F3BBB2}" type="pres">
      <dgm:prSet presAssocID="{930EFCE1-50E8-4F31-BB9C-1C85B5BC0C4F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D72809-323F-4EFA-ADBA-EE4BE30F6EE5}" type="pres">
      <dgm:prSet presAssocID="{1782EA5D-3515-4DFD-A528-5DC4C755B614}" presName="comp" presStyleCnt="0"/>
      <dgm:spPr/>
    </dgm:pt>
    <dgm:pt modelId="{E26450FB-3A46-4A6C-B2A8-C110507EBC97}" type="pres">
      <dgm:prSet presAssocID="{1782EA5D-3515-4DFD-A528-5DC4C755B614}" presName="child" presStyleLbl="bgAccFollowNode1" presStyleIdx="1" presStyleCnt="6" custLinFactY="100000" custLinFactNeighborX="16122" custLinFactNeighborY="148257"/>
      <dgm:spPr/>
      <dgm:t>
        <a:bodyPr/>
        <a:lstStyle/>
        <a:p>
          <a:endParaRPr lang="hr-HR"/>
        </a:p>
      </dgm:t>
    </dgm:pt>
    <dgm:pt modelId="{B1742B17-F4ED-424D-8E60-66FB7612C5AA}" type="pres">
      <dgm:prSet presAssocID="{1782EA5D-3515-4DFD-A528-5DC4C755B614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FC9EFF-21BF-44B2-9F67-B0DF9DC050B2}" type="pres">
      <dgm:prSet presAssocID="{6572493E-662E-4421-A56C-64BB9B0C860C}" presName="comp" presStyleCnt="0"/>
      <dgm:spPr/>
    </dgm:pt>
    <dgm:pt modelId="{5AD0F341-CCEA-4B16-BF07-B058EA5752EE}" type="pres">
      <dgm:prSet presAssocID="{6572493E-662E-4421-A56C-64BB9B0C860C}" presName="child" presStyleLbl="bgAccFollowNode1" presStyleIdx="2" presStyleCnt="6" custScaleX="127840" custScaleY="157085" custLinFactY="-19029" custLinFactNeighborX="41212" custLinFactNeighborY="-100000"/>
      <dgm:spPr/>
      <dgm:t>
        <a:bodyPr/>
        <a:lstStyle/>
        <a:p>
          <a:endParaRPr lang="hr-HR"/>
        </a:p>
      </dgm:t>
    </dgm:pt>
    <dgm:pt modelId="{A7CCD040-7DFC-4982-9005-80FB1E6C308E}" type="pres">
      <dgm:prSet presAssocID="{6572493E-662E-4421-A56C-64BB9B0C860C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F733E1-CBC1-47BF-9EC0-C04226FA98FD}" type="pres">
      <dgm:prSet presAssocID="{51338E4D-1F84-43F0-AA05-5429127036BD}" presName="comp" presStyleCnt="0"/>
      <dgm:spPr/>
    </dgm:pt>
    <dgm:pt modelId="{F8E4627B-2AB7-4AE2-9CCB-C4B094E8C25C}" type="pres">
      <dgm:prSet presAssocID="{51338E4D-1F84-43F0-AA05-5429127036BD}" presName="child" presStyleLbl="bgAccFollowNode1" presStyleIdx="3" presStyleCnt="6" custScaleX="126132" custScaleY="158477" custLinFactX="-34304" custLinFactNeighborX="-100000" custLinFactNeighborY="-22307"/>
      <dgm:spPr/>
      <dgm:t>
        <a:bodyPr/>
        <a:lstStyle/>
        <a:p>
          <a:endParaRPr lang="hr-HR"/>
        </a:p>
      </dgm:t>
    </dgm:pt>
    <dgm:pt modelId="{4A42EBA1-C18B-4584-9224-251CF50FCDF5}" type="pres">
      <dgm:prSet presAssocID="{51338E4D-1F84-43F0-AA05-5429127036BD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7C10EB-3F80-4248-869A-0232F6B9FF53}" type="pres">
      <dgm:prSet presAssocID="{76477589-0428-4D8F-995F-F53025351EE3}" presName="comp" presStyleCnt="0"/>
      <dgm:spPr/>
    </dgm:pt>
    <dgm:pt modelId="{2EE39469-CEB2-4CA2-A62D-2575838E5771}" type="pres">
      <dgm:prSet presAssocID="{76477589-0428-4D8F-995F-F53025351EE3}" presName="child" presStyleLbl="bgAccFollowNode1" presStyleIdx="4" presStyleCnt="6" custScaleX="153695" custScaleY="151754" custLinFactNeighborX="21026" custLinFactNeighborY="78160"/>
      <dgm:spPr/>
      <dgm:t>
        <a:bodyPr/>
        <a:lstStyle/>
        <a:p>
          <a:endParaRPr lang="hr-HR"/>
        </a:p>
      </dgm:t>
    </dgm:pt>
    <dgm:pt modelId="{2F557112-C574-416B-BABC-0056C9F4D8D4}" type="pres">
      <dgm:prSet presAssocID="{76477589-0428-4D8F-995F-F53025351EE3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0E2C9A-FAC1-43C3-B7F0-9FF73D3138C3}" type="pres">
      <dgm:prSet presAssocID="{9144C32E-58A0-4B43-85B3-AF343CDD2DD2}" presName="comp" presStyleCnt="0"/>
      <dgm:spPr/>
    </dgm:pt>
    <dgm:pt modelId="{C01519FF-7BBE-410F-9E81-6F3254B8ADA0}" type="pres">
      <dgm:prSet presAssocID="{9144C32E-58A0-4B43-85B3-AF343CDD2DD2}" presName="child" presStyleLbl="bgAccFollowNode1" presStyleIdx="5" presStyleCnt="6" custScaleX="132379" custScaleY="159155" custLinFactX="-46703" custLinFactNeighborX="-100000" custLinFactNeighborY="-82165"/>
      <dgm:spPr/>
      <dgm:t>
        <a:bodyPr/>
        <a:lstStyle/>
        <a:p>
          <a:endParaRPr lang="hr-HR"/>
        </a:p>
      </dgm:t>
    </dgm:pt>
    <dgm:pt modelId="{8F3BCC06-5E3A-4E64-B461-7B4DA2849622}" type="pres">
      <dgm:prSet presAssocID="{9144C32E-58A0-4B43-85B3-AF343CDD2DD2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783B1D-E8F1-4EA1-9F6D-327F4AC2E159}" type="pres">
      <dgm:prSet presAssocID="{930EFCE1-50E8-4F31-BB9C-1C85B5BC0C4F}" presName="negSpace" presStyleCnt="0"/>
      <dgm:spPr/>
    </dgm:pt>
    <dgm:pt modelId="{63A34C27-2946-4CD8-9919-3E572C9ED083}" type="pres">
      <dgm:prSet presAssocID="{930EFCE1-50E8-4F31-BB9C-1C85B5BC0C4F}" presName="circle" presStyleLbl="node1" presStyleIdx="0" presStyleCnt="1" custScaleX="258806" custScaleY="249015" custLinFactX="-100000" custLinFactNeighborX="-165917" custLinFactNeighborY="8268"/>
      <dgm:spPr/>
      <dgm:t>
        <a:bodyPr/>
        <a:lstStyle/>
        <a:p>
          <a:endParaRPr lang="hr-HR"/>
        </a:p>
      </dgm:t>
    </dgm:pt>
  </dgm:ptLst>
  <dgm:cxnLst>
    <dgm:cxn modelId="{9BD5E07B-B553-4FC7-9A0A-3C5B296C70E3}" srcId="{930EFCE1-50E8-4F31-BB9C-1C85B5BC0C4F}" destId="{922E8290-C267-45C0-85E3-49AC85C0CC64}" srcOrd="0" destOrd="0" parTransId="{698FA5D2-484E-4630-BD43-6531792FDA64}" sibTransId="{D0A2BBBD-FEFD-4F64-8C11-5D816BF856E7}"/>
    <dgm:cxn modelId="{3E2D674E-1BE1-472C-A436-3033FC5EE2D5}" type="presOf" srcId="{51338E4D-1F84-43F0-AA05-5429127036BD}" destId="{F8E4627B-2AB7-4AE2-9CCB-C4B094E8C25C}" srcOrd="0" destOrd="0" presId="urn:microsoft.com/office/officeart/2005/8/layout/hList9"/>
    <dgm:cxn modelId="{A3E79B12-33E6-4B36-AB96-E75AA39194FC}" type="presOf" srcId="{930EFCE1-50E8-4F31-BB9C-1C85B5BC0C4F}" destId="{63A34C27-2946-4CD8-9919-3E572C9ED083}" srcOrd="0" destOrd="0" presId="urn:microsoft.com/office/officeart/2005/8/layout/hList9"/>
    <dgm:cxn modelId="{F3769063-714D-4375-B285-9EA1CEA5DE73}" type="presOf" srcId="{922E8290-C267-45C0-85E3-49AC85C0CC64}" destId="{80C6DD50-887A-41D7-B505-7134D16D0710}" srcOrd="0" destOrd="0" presId="urn:microsoft.com/office/officeart/2005/8/layout/hList9"/>
    <dgm:cxn modelId="{53306DA1-EE42-46FC-A8B0-F16392ABAF1C}" type="presOf" srcId="{9144C32E-58A0-4B43-85B3-AF343CDD2DD2}" destId="{C01519FF-7BBE-410F-9E81-6F3254B8ADA0}" srcOrd="0" destOrd="0" presId="urn:microsoft.com/office/officeart/2005/8/layout/hList9"/>
    <dgm:cxn modelId="{D63108AB-DD45-4BB2-845B-6B75699C18E9}" srcId="{930EFCE1-50E8-4F31-BB9C-1C85B5BC0C4F}" destId="{76477589-0428-4D8F-995F-F53025351EE3}" srcOrd="4" destOrd="0" parTransId="{63A0B588-15E0-4F01-9992-EF877E7E1EB7}" sibTransId="{9B276165-8A9B-4381-A9A4-DB455C801CE3}"/>
    <dgm:cxn modelId="{4395C9F0-08FA-43CB-906C-5C97845650E0}" type="presOf" srcId="{922E8290-C267-45C0-85E3-49AC85C0CC64}" destId="{4149992C-B7F0-4443-8D52-7629A1F3BBB2}" srcOrd="1" destOrd="0" presId="urn:microsoft.com/office/officeart/2005/8/layout/hList9"/>
    <dgm:cxn modelId="{955D9016-DEA5-4D46-B1BC-98AE66B94BD9}" type="presOf" srcId="{76477589-0428-4D8F-995F-F53025351EE3}" destId="{2EE39469-CEB2-4CA2-A62D-2575838E5771}" srcOrd="0" destOrd="0" presId="urn:microsoft.com/office/officeart/2005/8/layout/hList9"/>
    <dgm:cxn modelId="{DE2F12D7-8F18-40F9-B7D6-57D2BB6106DC}" srcId="{930EFCE1-50E8-4F31-BB9C-1C85B5BC0C4F}" destId="{6572493E-662E-4421-A56C-64BB9B0C860C}" srcOrd="2" destOrd="0" parTransId="{DBC0BA80-12FB-4F56-8DAE-7B006ECC43A4}" sibTransId="{D2AE5CE0-DA0C-4C0E-B70F-3EABC6FF6D2A}"/>
    <dgm:cxn modelId="{D9247460-466E-4B61-BF35-83E4101BAAB8}" type="presOf" srcId="{33CCDEF0-F5AF-42E8-908C-40E6A6DA7F4A}" destId="{F87950AA-6703-4419-827B-241C1CEE6922}" srcOrd="0" destOrd="0" presId="urn:microsoft.com/office/officeart/2005/8/layout/hList9"/>
    <dgm:cxn modelId="{0F94E67B-CE70-4F40-B1BB-278E55418E31}" type="presOf" srcId="{1782EA5D-3515-4DFD-A528-5DC4C755B614}" destId="{B1742B17-F4ED-424D-8E60-66FB7612C5AA}" srcOrd="1" destOrd="0" presId="urn:microsoft.com/office/officeart/2005/8/layout/hList9"/>
    <dgm:cxn modelId="{28EEB058-A285-4D13-ABD7-FAB4631C789D}" type="presOf" srcId="{9144C32E-58A0-4B43-85B3-AF343CDD2DD2}" destId="{8F3BCC06-5E3A-4E64-B461-7B4DA2849622}" srcOrd="1" destOrd="0" presId="urn:microsoft.com/office/officeart/2005/8/layout/hList9"/>
    <dgm:cxn modelId="{6160F30D-42ED-45B4-9334-C0A8996F46D8}" type="presOf" srcId="{1782EA5D-3515-4DFD-A528-5DC4C755B614}" destId="{E26450FB-3A46-4A6C-B2A8-C110507EBC97}" srcOrd="0" destOrd="0" presId="urn:microsoft.com/office/officeart/2005/8/layout/hList9"/>
    <dgm:cxn modelId="{64F0AF3C-5140-4B23-8934-B80797030D7B}" srcId="{930EFCE1-50E8-4F31-BB9C-1C85B5BC0C4F}" destId="{51338E4D-1F84-43F0-AA05-5429127036BD}" srcOrd="3" destOrd="0" parTransId="{B9890141-D083-4BE6-988E-200265805E4D}" sibTransId="{7E5EF751-6134-4035-B7C0-E9259757539F}"/>
    <dgm:cxn modelId="{8EBEFC02-B399-4D98-B9F2-81A2E4FDB1CF}" type="presOf" srcId="{51338E4D-1F84-43F0-AA05-5429127036BD}" destId="{4A42EBA1-C18B-4584-9224-251CF50FCDF5}" srcOrd="1" destOrd="0" presId="urn:microsoft.com/office/officeart/2005/8/layout/hList9"/>
    <dgm:cxn modelId="{B89AE12D-E4DB-4B12-866D-7F4A8ACC144C}" type="presOf" srcId="{76477589-0428-4D8F-995F-F53025351EE3}" destId="{2F557112-C574-416B-BABC-0056C9F4D8D4}" srcOrd="1" destOrd="0" presId="urn:microsoft.com/office/officeart/2005/8/layout/hList9"/>
    <dgm:cxn modelId="{CC2E182E-3AFA-4D21-99CE-FC8241EA7554}" type="presOf" srcId="{6572493E-662E-4421-A56C-64BB9B0C860C}" destId="{5AD0F341-CCEA-4B16-BF07-B058EA5752EE}" srcOrd="0" destOrd="0" presId="urn:microsoft.com/office/officeart/2005/8/layout/hList9"/>
    <dgm:cxn modelId="{E924E864-8B29-4A4F-A6F7-1F6A6524E06D}" srcId="{930EFCE1-50E8-4F31-BB9C-1C85B5BC0C4F}" destId="{1782EA5D-3515-4DFD-A528-5DC4C755B614}" srcOrd="1" destOrd="0" parTransId="{91C30387-0E14-434F-B697-512E579825CA}" sibTransId="{364EBF73-5032-4AC5-ACF9-3544A90D4192}"/>
    <dgm:cxn modelId="{BC6635CD-D4EB-47A2-90CF-A15055CFEDCC}" srcId="{930EFCE1-50E8-4F31-BB9C-1C85B5BC0C4F}" destId="{9144C32E-58A0-4B43-85B3-AF343CDD2DD2}" srcOrd="5" destOrd="0" parTransId="{40A4DBC4-4397-4216-A332-435E8EEB27E5}" sibTransId="{9FBA0B98-0CB6-4306-8C12-5815331C2AF0}"/>
    <dgm:cxn modelId="{D820ADA5-7E41-449D-B711-2B39628EB011}" srcId="{33CCDEF0-F5AF-42E8-908C-40E6A6DA7F4A}" destId="{930EFCE1-50E8-4F31-BB9C-1C85B5BC0C4F}" srcOrd="0" destOrd="0" parTransId="{2CA910CB-B873-47A9-ADAC-3172523A14C0}" sibTransId="{0A270562-7996-48DE-8D9F-22EAF3D82FE9}"/>
    <dgm:cxn modelId="{40C6CDE2-6DEA-4756-85CA-D62E54278FF6}" type="presOf" srcId="{6572493E-662E-4421-A56C-64BB9B0C860C}" destId="{A7CCD040-7DFC-4982-9005-80FB1E6C308E}" srcOrd="1" destOrd="0" presId="urn:microsoft.com/office/officeart/2005/8/layout/hList9"/>
    <dgm:cxn modelId="{F92151A6-652C-40FA-96CD-C26EDF9C9999}" type="presParOf" srcId="{F87950AA-6703-4419-827B-241C1CEE6922}" destId="{61CCE4DC-B12E-45D4-8593-C6789A99F86D}" srcOrd="0" destOrd="0" presId="urn:microsoft.com/office/officeart/2005/8/layout/hList9"/>
    <dgm:cxn modelId="{7680710B-A83E-4351-9499-3ADFC26F5818}" type="presParOf" srcId="{F87950AA-6703-4419-827B-241C1CEE6922}" destId="{95436FBA-1B96-49FF-8C34-1DA89CA71299}" srcOrd="1" destOrd="0" presId="urn:microsoft.com/office/officeart/2005/8/layout/hList9"/>
    <dgm:cxn modelId="{6BFE9B53-264F-40D4-8950-FBC811CCBB5B}" type="presParOf" srcId="{95436FBA-1B96-49FF-8C34-1DA89CA71299}" destId="{D147E1FB-B073-4AE1-B628-23D6C8D3C0BA}" srcOrd="0" destOrd="0" presId="urn:microsoft.com/office/officeart/2005/8/layout/hList9"/>
    <dgm:cxn modelId="{428EBD33-37A3-40E7-A07B-89EC70D179CE}" type="presParOf" srcId="{95436FBA-1B96-49FF-8C34-1DA89CA71299}" destId="{5B01D582-AA0C-4AAE-A0E2-A4922AAC3EEC}" srcOrd="1" destOrd="0" presId="urn:microsoft.com/office/officeart/2005/8/layout/hList9"/>
    <dgm:cxn modelId="{72B1B8FE-9206-478B-A27F-04138B07F783}" type="presParOf" srcId="{5B01D582-AA0C-4AAE-A0E2-A4922AAC3EEC}" destId="{80C6DD50-887A-41D7-B505-7134D16D0710}" srcOrd="0" destOrd="0" presId="urn:microsoft.com/office/officeart/2005/8/layout/hList9"/>
    <dgm:cxn modelId="{D0EAC141-285B-42CF-BA8B-A740C218C4B4}" type="presParOf" srcId="{5B01D582-AA0C-4AAE-A0E2-A4922AAC3EEC}" destId="{4149992C-B7F0-4443-8D52-7629A1F3BBB2}" srcOrd="1" destOrd="0" presId="urn:microsoft.com/office/officeart/2005/8/layout/hList9"/>
    <dgm:cxn modelId="{618494C7-2274-4C1C-87DC-AABD4326252F}" type="presParOf" srcId="{95436FBA-1B96-49FF-8C34-1DA89CA71299}" destId="{3CD72809-323F-4EFA-ADBA-EE4BE30F6EE5}" srcOrd="2" destOrd="0" presId="urn:microsoft.com/office/officeart/2005/8/layout/hList9"/>
    <dgm:cxn modelId="{2B4CC3AA-8F6C-4B95-8C72-1F95521D00A2}" type="presParOf" srcId="{3CD72809-323F-4EFA-ADBA-EE4BE30F6EE5}" destId="{E26450FB-3A46-4A6C-B2A8-C110507EBC97}" srcOrd="0" destOrd="0" presId="urn:microsoft.com/office/officeart/2005/8/layout/hList9"/>
    <dgm:cxn modelId="{88A535BC-58F0-4041-91C3-C853BAB488F3}" type="presParOf" srcId="{3CD72809-323F-4EFA-ADBA-EE4BE30F6EE5}" destId="{B1742B17-F4ED-424D-8E60-66FB7612C5AA}" srcOrd="1" destOrd="0" presId="urn:microsoft.com/office/officeart/2005/8/layout/hList9"/>
    <dgm:cxn modelId="{F964F75C-59B0-47E9-A0A4-4003FDEBD353}" type="presParOf" srcId="{95436FBA-1B96-49FF-8C34-1DA89CA71299}" destId="{2EFC9EFF-21BF-44B2-9F67-B0DF9DC050B2}" srcOrd="3" destOrd="0" presId="urn:microsoft.com/office/officeart/2005/8/layout/hList9"/>
    <dgm:cxn modelId="{04D71C36-1F1D-4865-B3B0-703A1EDE8D22}" type="presParOf" srcId="{2EFC9EFF-21BF-44B2-9F67-B0DF9DC050B2}" destId="{5AD0F341-CCEA-4B16-BF07-B058EA5752EE}" srcOrd="0" destOrd="0" presId="urn:microsoft.com/office/officeart/2005/8/layout/hList9"/>
    <dgm:cxn modelId="{73D33632-979C-4DE7-AB5B-C545B4AAF4BB}" type="presParOf" srcId="{2EFC9EFF-21BF-44B2-9F67-B0DF9DC050B2}" destId="{A7CCD040-7DFC-4982-9005-80FB1E6C308E}" srcOrd="1" destOrd="0" presId="urn:microsoft.com/office/officeart/2005/8/layout/hList9"/>
    <dgm:cxn modelId="{412BBDE4-238F-4B9F-9A01-DEFD9F29D123}" type="presParOf" srcId="{95436FBA-1B96-49FF-8C34-1DA89CA71299}" destId="{23F733E1-CBC1-47BF-9EC0-C04226FA98FD}" srcOrd="4" destOrd="0" presId="urn:microsoft.com/office/officeart/2005/8/layout/hList9"/>
    <dgm:cxn modelId="{23212520-5E8D-482D-BB21-657FD673FAFE}" type="presParOf" srcId="{23F733E1-CBC1-47BF-9EC0-C04226FA98FD}" destId="{F8E4627B-2AB7-4AE2-9CCB-C4B094E8C25C}" srcOrd="0" destOrd="0" presId="urn:microsoft.com/office/officeart/2005/8/layout/hList9"/>
    <dgm:cxn modelId="{4682A1AD-BA61-4430-8D2C-921BFEB45CC4}" type="presParOf" srcId="{23F733E1-CBC1-47BF-9EC0-C04226FA98FD}" destId="{4A42EBA1-C18B-4584-9224-251CF50FCDF5}" srcOrd="1" destOrd="0" presId="urn:microsoft.com/office/officeart/2005/8/layout/hList9"/>
    <dgm:cxn modelId="{6BB2933C-3D20-49FB-A08B-562312C63BC6}" type="presParOf" srcId="{95436FBA-1B96-49FF-8C34-1DA89CA71299}" destId="{FD7C10EB-3F80-4248-869A-0232F6B9FF53}" srcOrd="5" destOrd="0" presId="urn:microsoft.com/office/officeart/2005/8/layout/hList9"/>
    <dgm:cxn modelId="{6E404D2D-3853-41A0-B52C-033082188011}" type="presParOf" srcId="{FD7C10EB-3F80-4248-869A-0232F6B9FF53}" destId="{2EE39469-CEB2-4CA2-A62D-2575838E5771}" srcOrd="0" destOrd="0" presId="urn:microsoft.com/office/officeart/2005/8/layout/hList9"/>
    <dgm:cxn modelId="{CF4BEF04-4A5F-4650-9987-B537C51AC058}" type="presParOf" srcId="{FD7C10EB-3F80-4248-869A-0232F6B9FF53}" destId="{2F557112-C574-416B-BABC-0056C9F4D8D4}" srcOrd="1" destOrd="0" presId="urn:microsoft.com/office/officeart/2005/8/layout/hList9"/>
    <dgm:cxn modelId="{6D51A9FF-4AF9-4D52-87AC-F06E35C710C1}" type="presParOf" srcId="{95436FBA-1B96-49FF-8C34-1DA89CA71299}" destId="{980E2C9A-FAC1-43C3-B7F0-9FF73D3138C3}" srcOrd="6" destOrd="0" presId="urn:microsoft.com/office/officeart/2005/8/layout/hList9"/>
    <dgm:cxn modelId="{E1B65679-7112-4D28-842C-EF111A64FB13}" type="presParOf" srcId="{980E2C9A-FAC1-43C3-B7F0-9FF73D3138C3}" destId="{C01519FF-7BBE-410F-9E81-6F3254B8ADA0}" srcOrd="0" destOrd="0" presId="urn:microsoft.com/office/officeart/2005/8/layout/hList9"/>
    <dgm:cxn modelId="{2533475B-C41A-46A4-B4F6-C2F7764A224D}" type="presParOf" srcId="{980E2C9A-FAC1-43C3-B7F0-9FF73D3138C3}" destId="{8F3BCC06-5E3A-4E64-B461-7B4DA2849622}" srcOrd="1" destOrd="0" presId="urn:microsoft.com/office/officeart/2005/8/layout/hList9"/>
    <dgm:cxn modelId="{F5EF72E4-051E-4DDB-946E-8E785754DA70}" type="presParOf" srcId="{F87950AA-6703-4419-827B-241C1CEE6922}" destId="{15783B1D-E8F1-4EA1-9F6D-327F4AC2E159}" srcOrd="2" destOrd="0" presId="urn:microsoft.com/office/officeart/2005/8/layout/hList9"/>
    <dgm:cxn modelId="{7D96324C-035C-4D88-8CBD-FF737C171F00}" type="presParOf" srcId="{F87950AA-6703-4419-827B-241C1CEE6922}" destId="{63A34C27-2946-4CD8-9919-3E572C9ED08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CDEF0-F5AF-42E8-908C-40E6A6DA7F4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25571D5-72A8-4B5C-A92C-8E12A728A096}">
      <dgm:prSet phldrT="[Tekst]"/>
      <dgm:spPr/>
      <dgm:t>
        <a:bodyPr/>
        <a:lstStyle/>
        <a:p>
          <a:r>
            <a:rPr lang="hr-HR" dirty="0" smtClean="0"/>
            <a:t>UPOZNATI SVIJET RADA</a:t>
          </a:r>
          <a:endParaRPr lang="hr-HR" dirty="0"/>
        </a:p>
      </dgm:t>
    </dgm:pt>
    <dgm:pt modelId="{822D88C5-E08B-4B05-94F6-DA3B2AA3A132}" type="parTrans" cxnId="{2FBFC8FA-FF9E-47CB-BB31-ADC39FA6FE06}">
      <dgm:prSet/>
      <dgm:spPr/>
      <dgm:t>
        <a:bodyPr/>
        <a:lstStyle/>
        <a:p>
          <a:endParaRPr lang="hr-HR"/>
        </a:p>
      </dgm:t>
    </dgm:pt>
    <dgm:pt modelId="{5435DF68-AAAB-490B-8722-FCAB0DF27FAF}" type="sibTrans" cxnId="{2FBFC8FA-FF9E-47CB-BB31-ADC39FA6FE06}">
      <dgm:prSet/>
      <dgm:spPr/>
      <dgm:t>
        <a:bodyPr/>
        <a:lstStyle/>
        <a:p>
          <a:endParaRPr lang="hr-HR"/>
        </a:p>
      </dgm:t>
    </dgm:pt>
    <dgm:pt modelId="{5F7A7521-C6CA-4FC1-90EC-9F98238E9B12}">
      <dgm:prSet phldrT="[Tekst]"/>
      <dgm:spPr/>
      <dgm:t>
        <a:bodyPr/>
        <a:lstStyle/>
        <a:p>
          <a:r>
            <a:rPr lang="hr-HR" dirty="0" smtClean="0"/>
            <a:t>OPIS POSLOVA</a:t>
          </a:r>
          <a:endParaRPr lang="hr-HR" dirty="0"/>
        </a:p>
      </dgm:t>
    </dgm:pt>
    <dgm:pt modelId="{EA20050D-BF41-4FFB-8F44-5A856C6B0AC8}" type="parTrans" cxnId="{C74EBA60-ED9C-4938-87BA-5DD5D909C750}">
      <dgm:prSet/>
      <dgm:spPr/>
      <dgm:t>
        <a:bodyPr/>
        <a:lstStyle/>
        <a:p>
          <a:endParaRPr lang="hr-HR"/>
        </a:p>
      </dgm:t>
    </dgm:pt>
    <dgm:pt modelId="{E8D45ABF-AE31-4FFD-94E0-22384E9ADC8F}" type="sibTrans" cxnId="{C74EBA60-ED9C-4938-87BA-5DD5D909C750}">
      <dgm:prSet/>
      <dgm:spPr/>
      <dgm:t>
        <a:bodyPr/>
        <a:lstStyle/>
        <a:p>
          <a:endParaRPr lang="hr-HR"/>
        </a:p>
      </dgm:t>
    </dgm:pt>
    <dgm:pt modelId="{266848ED-2F76-4B6F-B05F-CE2E4CB65B20}">
      <dgm:prSet phldrT="[Tekst]"/>
      <dgm:spPr/>
      <dgm:t>
        <a:bodyPr/>
        <a:lstStyle/>
        <a:p>
          <a:r>
            <a:rPr lang="hr-HR" dirty="0" smtClean="0"/>
            <a:t>POŽELJNE OSOBINE</a:t>
          </a:r>
          <a:endParaRPr lang="hr-HR" dirty="0"/>
        </a:p>
      </dgm:t>
    </dgm:pt>
    <dgm:pt modelId="{2A22F704-A199-44D4-AAB1-A724EF941DD8}" type="parTrans" cxnId="{196F8021-00D7-42A9-BD61-E69C83C073EE}">
      <dgm:prSet/>
      <dgm:spPr/>
      <dgm:t>
        <a:bodyPr/>
        <a:lstStyle/>
        <a:p>
          <a:endParaRPr lang="hr-HR"/>
        </a:p>
      </dgm:t>
    </dgm:pt>
    <dgm:pt modelId="{3B15BE1C-0F7E-4ED0-AE1F-9E2A03AFF441}" type="sibTrans" cxnId="{196F8021-00D7-42A9-BD61-E69C83C073EE}">
      <dgm:prSet/>
      <dgm:spPr/>
      <dgm:t>
        <a:bodyPr/>
        <a:lstStyle/>
        <a:p>
          <a:endParaRPr lang="hr-HR"/>
        </a:p>
      </dgm:t>
    </dgm:pt>
    <dgm:pt modelId="{43525406-8B9D-4CFE-9025-C0CA60C6DAF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RADNI UVJETI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dirty="0"/>
        </a:p>
      </dgm:t>
    </dgm:pt>
    <dgm:pt modelId="{7AF9DCBC-7824-44EB-8F84-4439C7957418}" type="parTrans" cxnId="{333B2862-548D-472C-9945-4CE014CAE799}">
      <dgm:prSet/>
      <dgm:spPr/>
      <dgm:t>
        <a:bodyPr/>
        <a:lstStyle/>
        <a:p>
          <a:endParaRPr lang="hr-HR"/>
        </a:p>
      </dgm:t>
    </dgm:pt>
    <dgm:pt modelId="{3C3B7D1E-96A4-422F-B678-4EFF1294D024}" type="sibTrans" cxnId="{333B2862-548D-472C-9945-4CE014CAE799}">
      <dgm:prSet/>
      <dgm:spPr/>
      <dgm:t>
        <a:bodyPr/>
        <a:lstStyle/>
        <a:p>
          <a:endParaRPr lang="hr-HR"/>
        </a:p>
      </dgm:t>
    </dgm:pt>
    <dgm:pt modelId="{EEB96D0B-D789-40A2-AF80-60A8D472FF97}">
      <dgm:prSet/>
      <dgm:spPr/>
      <dgm:t>
        <a:bodyPr/>
        <a:lstStyle/>
        <a:p>
          <a:r>
            <a:rPr lang="hr-HR" dirty="0" smtClean="0"/>
            <a:t>POTREBNO OBRAZOVANJE</a:t>
          </a:r>
          <a:endParaRPr lang="hr-HR" dirty="0"/>
        </a:p>
      </dgm:t>
    </dgm:pt>
    <dgm:pt modelId="{BFEDAEB9-7DCD-4DA4-B417-9576D329D636}" type="parTrans" cxnId="{753E0AE8-A879-486D-BD35-B3AADFAE45EB}">
      <dgm:prSet/>
      <dgm:spPr/>
      <dgm:t>
        <a:bodyPr/>
        <a:lstStyle/>
        <a:p>
          <a:endParaRPr lang="hr-HR"/>
        </a:p>
      </dgm:t>
    </dgm:pt>
    <dgm:pt modelId="{8A7C9999-6253-4B33-8777-2DEB9A631DF2}" type="sibTrans" cxnId="{753E0AE8-A879-486D-BD35-B3AADFAE45EB}">
      <dgm:prSet/>
      <dgm:spPr/>
      <dgm:t>
        <a:bodyPr/>
        <a:lstStyle/>
        <a:p>
          <a:endParaRPr lang="hr-HR"/>
        </a:p>
      </dgm:t>
    </dgm:pt>
    <dgm:pt modelId="{C04CE4FF-6AF9-4D89-8A04-FE71EE36E153}">
      <dgm:prSet/>
      <dgm:spPr/>
      <dgm:t>
        <a:bodyPr/>
        <a:lstStyle/>
        <a:p>
          <a:r>
            <a:rPr lang="hr-HR" dirty="0" smtClean="0"/>
            <a:t>MOGUĆNOSTI ZAPOSLENJA</a:t>
          </a:r>
          <a:endParaRPr lang="hr-HR" dirty="0"/>
        </a:p>
      </dgm:t>
    </dgm:pt>
    <dgm:pt modelId="{65AE2ED0-DF7C-4290-BB06-C520E7A50A1B}" type="parTrans" cxnId="{FDC1EECF-4F66-48C1-99DF-312DD78E45F9}">
      <dgm:prSet/>
      <dgm:spPr/>
      <dgm:t>
        <a:bodyPr/>
        <a:lstStyle/>
        <a:p>
          <a:endParaRPr lang="hr-HR"/>
        </a:p>
      </dgm:t>
    </dgm:pt>
    <dgm:pt modelId="{A6B7D200-2470-438F-8B23-84840C60EBB3}" type="sibTrans" cxnId="{FDC1EECF-4F66-48C1-99DF-312DD78E45F9}">
      <dgm:prSet/>
      <dgm:spPr/>
      <dgm:t>
        <a:bodyPr/>
        <a:lstStyle/>
        <a:p>
          <a:endParaRPr lang="hr-HR"/>
        </a:p>
      </dgm:t>
    </dgm:pt>
    <dgm:pt modelId="{F87950AA-6703-4419-827B-241C1CEE6922}" type="pres">
      <dgm:prSet presAssocID="{33CCDEF0-F5AF-42E8-908C-40E6A6DA7F4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F1432F5-48E7-4551-8050-A4DE3AFA5EBE}" type="pres">
      <dgm:prSet presAssocID="{625571D5-72A8-4B5C-A92C-8E12A728A096}" presName="posSpace" presStyleCnt="0"/>
      <dgm:spPr/>
    </dgm:pt>
    <dgm:pt modelId="{6F717CDC-4DBD-4636-B06A-91ACD5FC6C41}" type="pres">
      <dgm:prSet presAssocID="{625571D5-72A8-4B5C-A92C-8E12A728A096}" presName="vertFlow" presStyleCnt="0"/>
      <dgm:spPr/>
    </dgm:pt>
    <dgm:pt modelId="{15F58D69-6922-4352-B0B4-6F0BCF1433C8}" type="pres">
      <dgm:prSet presAssocID="{625571D5-72A8-4B5C-A92C-8E12A728A096}" presName="topSpace" presStyleCnt="0"/>
      <dgm:spPr/>
    </dgm:pt>
    <dgm:pt modelId="{AB2D43E2-1D91-4486-8082-D95462C1E850}" type="pres">
      <dgm:prSet presAssocID="{625571D5-72A8-4B5C-A92C-8E12A728A096}" presName="firstComp" presStyleCnt="0"/>
      <dgm:spPr/>
    </dgm:pt>
    <dgm:pt modelId="{7C822D33-8256-4CEF-9052-96FE5AC05ACF}" type="pres">
      <dgm:prSet presAssocID="{625571D5-72A8-4B5C-A92C-8E12A728A096}" presName="firstChild" presStyleLbl="bgAccFollowNode1" presStyleIdx="0" presStyleCnt="5" custLinFactX="-9115" custLinFactNeighborX="-100000" custLinFactNeighborY="34949"/>
      <dgm:spPr/>
      <dgm:t>
        <a:bodyPr/>
        <a:lstStyle/>
        <a:p>
          <a:endParaRPr lang="hr-HR"/>
        </a:p>
      </dgm:t>
    </dgm:pt>
    <dgm:pt modelId="{B4D24896-E3EA-460E-B611-5095EEC04D5C}" type="pres">
      <dgm:prSet presAssocID="{625571D5-72A8-4B5C-A92C-8E12A728A096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152EB6-FE61-4E66-857D-AFBC89D2FED6}" type="pres">
      <dgm:prSet presAssocID="{43525406-8B9D-4CFE-9025-C0CA60C6DAFF}" presName="comp" presStyleCnt="0"/>
      <dgm:spPr/>
    </dgm:pt>
    <dgm:pt modelId="{3BD5058B-E78A-4C43-8F61-704CDC463776}" type="pres">
      <dgm:prSet presAssocID="{43525406-8B9D-4CFE-9025-C0CA60C6DAFF}" presName="child" presStyleLbl="bgAccFollowNode1" presStyleIdx="1" presStyleCnt="5" custLinFactX="-59208" custLinFactNeighborX="-100000" custLinFactNeighborY="33161"/>
      <dgm:spPr/>
      <dgm:t>
        <a:bodyPr/>
        <a:lstStyle/>
        <a:p>
          <a:endParaRPr lang="hr-HR"/>
        </a:p>
      </dgm:t>
    </dgm:pt>
    <dgm:pt modelId="{7F4034B5-9CD0-4D24-8D17-83D5D5F6D16F}" type="pres">
      <dgm:prSet presAssocID="{43525406-8B9D-4CFE-9025-C0CA60C6DAFF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C80F00-86AB-41A0-8904-A10F837D658C}" type="pres">
      <dgm:prSet presAssocID="{266848ED-2F76-4B6F-B05F-CE2E4CB65B20}" presName="comp" presStyleCnt="0"/>
      <dgm:spPr/>
    </dgm:pt>
    <dgm:pt modelId="{2E3AEDC1-A889-4A7B-AF74-53FA5D0C5D64}" type="pres">
      <dgm:prSet presAssocID="{266848ED-2F76-4B6F-B05F-CE2E4CB65B20}" presName="child" presStyleLbl="bgAccFollowNode1" presStyleIdx="2" presStyleCnt="5" custLinFactNeighborX="-74434" custLinFactNeighborY="8264"/>
      <dgm:spPr/>
      <dgm:t>
        <a:bodyPr/>
        <a:lstStyle/>
        <a:p>
          <a:endParaRPr lang="hr-HR"/>
        </a:p>
      </dgm:t>
    </dgm:pt>
    <dgm:pt modelId="{0DA7337E-5BB2-4337-B299-7A3BAD57335D}" type="pres">
      <dgm:prSet presAssocID="{266848ED-2F76-4B6F-B05F-CE2E4CB65B20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CAE6B3-FE1C-42FA-A2B0-556D7D86A6BE}" type="pres">
      <dgm:prSet presAssocID="{EEB96D0B-D789-40A2-AF80-60A8D472FF97}" presName="comp" presStyleCnt="0"/>
      <dgm:spPr/>
    </dgm:pt>
    <dgm:pt modelId="{59291813-1911-4C5E-9A6D-E92893EC1306}" type="pres">
      <dgm:prSet presAssocID="{EEB96D0B-D789-40A2-AF80-60A8D472FF97}" presName="child" presStyleLbl="bgAccFollowNode1" presStyleIdx="3" presStyleCnt="5" custLinFactX="-51502" custLinFactNeighborX="-100000" custLinFactNeighborY="698"/>
      <dgm:spPr/>
      <dgm:t>
        <a:bodyPr/>
        <a:lstStyle/>
        <a:p>
          <a:endParaRPr lang="hr-HR"/>
        </a:p>
      </dgm:t>
    </dgm:pt>
    <dgm:pt modelId="{4B6B82AA-9F8D-4ED8-9300-D9A94B69BAE1}" type="pres">
      <dgm:prSet presAssocID="{EEB96D0B-D789-40A2-AF80-60A8D472FF97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645ECA-32B0-4B3D-8AA4-308B44EBED1D}" type="pres">
      <dgm:prSet presAssocID="{C04CE4FF-6AF9-4D89-8A04-FE71EE36E153}" presName="comp" presStyleCnt="0"/>
      <dgm:spPr/>
    </dgm:pt>
    <dgm:pt modelId="{AAA2BD06-76D0-4917-BE68-CF80ABCBDF3D}" type="pres">
      <dgm:prSet presAssocID="{C04CE4FF-6AF9-4D89-8A04-FE71EE36E153}" presName="child" presStyleLbl="bgAccFollowNode1" presStyleIdx="4" presStyleCnt="5" custLinFactNeighborX="-59021" custLinFactNeighborY="-18422"/>
      <dgm:spPr/>
      <dgm:t>
        <a:bodyPr/>
        <a:lstStyle/>
        <a:p>
          <a:endParaRPr lang="hr-HR"/>
        </a:p>
      </dgm:t>
    </dgm:pt>
    <dgm:pt modelId="{794300F8-9DD9-4752-BF1F-EFA8E3150FB8}" type="pres">
      <dgm:prSet presAssocID="{C04CE4FF-6AF9-4D89-8A04-FE71EE36E153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FA04F3-FA22-4219-8523-FAA743D467E9}" type="pres">
      <dgm:prSet presAssocID="{625571D5-72A8-4B5C-A92C-8E12A728A096}" presName="negSpace" presStyleCnt="0"/>
      <dgm:spPr/>
    </dgm:pt>
    <dgm:pt modelId="{CE4AD019-9A1D-4D7C-A299-05BEA4F6F0ED}" type="pres">
      <dgm:prSet presAssocID="{625571D5-72A8-4B5C-A92C-8E12A728A096}" presName="circle" presStyleLbl="node1" presStyleIdx="0" presStyleCnt="1" custScaleX="127881" custScaleY="121670" custLinFactNeighborX="-86640" custLinFactNeighborY="5606"/>
      <dgm:spPr/>
      <dgm:t>
        <a:bodyPr/>
        <a:lstStyle/>
        <a:p>
          <a:endParaRPr lang="hr-HR"/>
        </a:p>
      </dgm:t>
    </dgm:pt>
  </dgm:ptLst>
  <dgm:cxnLst>
    <dgm:cxn modelId="{0166732F-9340-4091-AB66-2DD40A42D1D3}" type="presOf" srcId="{EEB96D0B-D789-40A2-AF80-60A8D472FF97}" destId="{4B6B82AA-9F8D-4ED8-9300-D9A94B69BAE1}" srcOrd="1" destOrd="0" presId="urn:microsoft.com/office/officeart/2005/8/layout/hList9"/>
    <dgm:cxn modelId="{7D489441-DBC3-4695-8FE9-7D22AE1880C5}" type="presOf" srcId="{EEB96D0B-D789-40A2-AF80-60A8D472FF97}" destId="{59291813-1911-4C5E-9A6D-E92893EC1306}" srcOrd="0" destOrd="0" presId="urn:microsoft.com/office/officeart/2005/8/layout/hList9"/>
    <dgm:cxn modelId="{8349E844-EE90-4C2E-A91A-582CE42108A8}" type="presOf" srcId="{625571D5-72A8-4B5C-A92C-8E12A728A096}" destId="{CE4AD019-9A1D-4D7C-A299-05BEA4F6F0ED}" srcOrd="0" destOrd="0" presId="urn:microsoft.com/office/officeart/2005/8/layout/hList9"/>
    <dgm:cxn modelId="{9ABCF955-0D2C-48B0-80B2-3C80C274D6F3}" type="presOf" srcId="{43525406-8B9D-4CFE-9025-C0CA60C6DAFF}" destId="{3BD5058B-E78A-4C43-8F61-704CDC463776}" srcOrd="0" destOrd="0" presId="urn:microsoft.com/office/officeart/2005/8/layout/hList9"/>
    <dgm:cxn modelId="{333B2862-548D-472C-9945-4CE014CAE799}" srcId="{625571D5-72A8-4B5C-A92C-8E12A728A096}" destId="{43525406-8B9D-4CFE-9025-C0CA60C6DAFF}" srcOrd="1" destOrd="0" parTransId="{7AF9DCBC-7824-44EB-8F84-4439C7957418}" sibTransId="{3C3B7D1E-96A4-422F-B678-4EFF1294D024}"/>
    <dgm:cxn modelId="{7AFEA054-3143-4840-ADFC-43B5C39EB4E7}" type="presOf" srcId="{33CCDEF0-F5AF-42E8-908C-40E6A6DA7F4A}" destId="{F87950AA-6703-4419-827B-241C1CEE6922}" srcOrd="0" destOrd="0" presId="urn:microsoft.com/office/officeart/2005/8/layout/hList9"/>
    <dgm:cxn modelId="{73E34C0C-6687-4873-962A-32DC62935DC4}" type="presOf" srcId="{C04CE4FF-6AF9-4D89-8A04-FE71EE36E153}" destId="{794300F8-9DD9-4752-BF1F-EFA8E3150FB8}" srcOrd="1" destOrd="0" presId="urn:microsoft.com/office/officeart/2005/8/layout/hList9"/>
    <dgm:cxn modelId="{196F8021-00D7-42A9-BD61-E69C83C073EE}" srcId="{625571D5-72A8-4B5C-A92C-8E12A728A096}" destId="{266848ED-2F76-4B6F-B05F-CE2E4CB65B20}" srcOrd="2" destOrd="0" parTransId="{2A22F704-A199-44D4-AAB1-A724EF941DD8}" sibTransId="{3B15BE1C-0F7E-4ED0-AE1F-9E2A03AFF441}"/>
    <dgm:cxn modelId="{2FBFC8FA-FF9E-47CB-BB31-ADC39FA6FE06}" srcId="{33CCDEF0-F5AF-42E8-908C-40E6A6DA7F4A}" destId="{625571D5-72A8-4B5C-A92C-8E12A728A096}" srcOrd="0" destOrd="0" parTransId="{822D88C5-E08B-4B05-94F6-DA3B2AA3A132}" sibTransId="{5435DF68-AAAB-490B-8722-FCAB0DF27FAF}"/>
    <dgm:cxn modelId="{FDC1EECF-4F66-48C1-99DF-312DD78E45F9}" srcId="{625571D5-72A8-4B5C-A92C-8E12A728A096}" destId="{C04CE4FF-6AF9-4D89-8A04-FE71EE36E153}" srcOrd="4" destOrd="0" parTransId="{65AE2ED0-DF7C-4290-BB06-C520E7A50A1B}" sibTransId="{A6B7D200-2470-438F-8B23-84840C60EBB3}"/>
    <dgm:cxn modelId="{5B111656-B8EF-457D-99D8-FC357DEC93D7}" type="presOf" srcId="{C04CE4FF-6AF9-4D89-8A04-FE71EE36E153}" destId="{AAA2BD06-76D0-4917-BE68-CF80ABCBDF3D}" srcOrd="0" destOrd="0" presId="urn:microsoft.com/office/officeart/2005/8/layout/hList9"/>
    <dgm:cxn modelId="{29D93C2C-516E-4395-B3C6-310775AB3F34}" type="presOf" srcId="{5F7A7521-C6CA-4FC1-90EC-9F98238E9B12}" destId="{B4D24896-E3EA-460E-B611-5095EEC04D5C}" srcOrd="1" destOrd="0" presId="urn:microsoft.com/office/officeart/2005/8/layout/hList9"/>
    <dgm:cxn modelId="{C74EBA60-ED9C-4938-87BA-5DD5D909C750}" srcId="{625571D5-72A8-4B5C-A92C-8E12A728A096}" destId="{5F7A7521-C6CA-4FC1-90EC-9F98238E9B12}" srcOrd="0" destOrd="0" parTransId="{EA20050D-BF41-4FFB-8F44-5A856C6B0AC8}" sibTransId="{E8D45ABF-AE31-4FFD-94E0-22384E9ADC8F}"/>
    <dgm:cxn modelId="{0BBEFF58-43EB-4698-B386-F9778D85C409}" type="presOf" srcId="{266848ED-2F76-4B6F-B05F-CE2E4CB65B20}" destId="{0DA7337E-5BB2-4337-B299-7A3BAD57335D}" srcOrd="1" destOrd="0" presId="urn:microsoft.com/office/officeart/2005/8/layout/hList9"/>
    <dgm:cxn modelId="{76B76EA7-601C-4102-8386-53958E53EA5C}" type="presOf" srcId="{266848ED-2F76-4B6F-B05F-CE2E4CB65B20}" destId="{2E3AEDC1-A889-4A7B-AF74-53FA5D0C5D64}" srcOrd="0" destOrd="0" presId="urn:microsoft.com/office/officeart/2005/8/layout/hList9"/>
    <dgm:cxn modelId="{C9EB7D35-208F-4901-A0A1-93B91EAF2ADA}" type="presOf" srcId="{5F7A7521-C6CA-4FC1-90EC-9F98238E9B12}" destId="{7C822D33-8256-4CEF-9052-96FE5AC05ACF}" srcOrd="0" destOrd="0" presId="urn:microsoft.com/office/officeart/2005/8/layout/hList9"/>
    <dgm:cxn modelId="{753E0AE8-A879-486D-BD35-B3AADFAE45EB}" srcId="{625571D5-72A8-4B5C-A92C-8E12A728A096}" destId="{EEB96D0B-D789-40A2-AF80-60A8D472FF97}" srcOrd="3" destOrd="0" parTransId="{BFEDAEB9-7DCD-4DA4-B417-9576D329D636}" sibTransId="{8A7C9999-6253-4B33-8777-2DEB9A631DF2}"/>
    <dgm:cxn modelId="{7C1F3FDB-38BB-4C48-8328-A1A84D67299C}" type="presOf" srcId="{43525406-8B9D-4CFE-9025-C0CA60C6DAFF}" destId="{7F4034B5-9CD0-4D24-8D17-83D5D5F6D16F}" srcOrd="1" destOrd="0" presId="urn:microsoft.com/office/officeart/2005/8/layout/hList9"/>
    <dgm:cxn modelId="{35658F74-6B4D-4311-9CEF-A718AB340D0F}" type="presParOf" srcId="{F87950AA-6703-4419-827B-241C1CEE6922}" destId="{DF1432F5-48E7-4551-8050-A4DE3AFA5EBE}" srcOrd="0" destOrd="0" presId="urn:microsoft.com/office/officeart/2005/8/layout/hList9"/>
    <dgm:cxn modelId="{140B9130-1A30-45FA-843A-486340CEBBC8}" type="presParOf" srcId="{F87950AA-6703-4419-827B-241C1CEE6922}" destId="{6F717CDC-4DBD-4636-B06A-91ACD5FC6C41}" srcOrd="1" destOrd="0" presId="urn:microsoft.com/office/officeart/2005/8/layout/hList9"/>
    <dgm:cxn modelId="{1305C2CA-482C-4FB7-A564-3998865D3586}" type="presParOf" srcId="{6F717CDC-4DBD-4636-B06A-91ACD5FC6C41}" destId="{15F58D69-6922-4352-B0B4-6F0BCF1433C8}" srcOrd="0" destOrd="0" presId="urn:microsoft.com/office/officeart/2005/8/layout/hList9"/>
    <dgm:cxn modelId="{4B8259CC-ABAF-4D18-A012-2DFBCFEA74B9}" type="presParOf" srcId="{6F717CDC-4DBD-4636-B06A-91ACD5FC6C41}" destId="{AB2D43E2-1D91-4486-8082-D95462C1E850}" srcOrd="1" destOrd="0" presId="urn:microsoft.com/office/officeart/2005/8/layout/hList9"/>
    <dgm:cxn modelId="{F7F0D877-1AB6-46B7-8186-9C1FDA08A1BE}" type="presParOf" srcId="{AB2D43E2-1D91-4486-8082-D95462C1E850}" destId="{7C822D33-8256-4CEF-9052-96FE5AC05ACF}" srcOrd="0" destOrd="0" presId="urn:microsoft.com/office/officeart/2005/8/layout/hList9"/>
    <dgm:cxn modelId="{17739E25-0D07-425F-A6BD-E6E96C5A8FA0}" type="presParOf" srcId="{AB2D43E2-1D91-4486-8082-D95462C1E850}" destId="{B4D24896-E3EA-460E-B611-5095EEC04D5C}" srcOrd="1" destOrd="0" presId="urn:microsoft.com/office/officeart/2005/8/layout/hList9"/>
    <dgm:cxn modelId="{430E049E-0F9F-4BE7-AF90-7BB8B82E201E}" type="presParOf" srcId="{6F717CDC-4DBD-4636-B06A-91ACD5FC6C41}" destId="{05152EB6-FE61-4E66-857D-AFBC89D2FED6}" srcOrd="2" destOrd="0" presId="urn:microsoft.com/office/officeart/2005/8/layout/hList9"/>
    <dgm:cxn modelId="{D06A5ABC-4DD9-4EFA-AC8B-7CC37A4B486D}" type="presParOf" srcId="{05152EB6-FE61-4E66-857D-AFBC89D2FED6}" destId="{3BD5058B-E78A-4C43-8F61-704CDC463776}" srcOrd="0" destOrd="0" presId="urn:microsoft.com/office/officeart/2005/8/layout/hList9"/>
    <dgm:cxn modelId="{0CB87450-718E-48AD-B6CD-F7329A63CD84}" type="presParOf" srcId="{05152EB6-FE61-4E66-857D-AFBC89D2FED6}" destId="{7F4034B5-9CD0-4D24-8D17-83D5D5F6D16F}" srcOrd="1" destOrd="0" presId="urn:microsoft.com/office/officeart/2005/8/layout/hList9"/>
    <dgm:cxn modelId="{2CA5A712-2192-408D-B41A-D1D2F8F36F52}" type="presParOf" srcId="{6F717CDC-4DBD-4636-B06A-91ACD5FC6C41}" destId="{07C80F00-86AB-41A0-8904-A10F837D658C}" srcOrd="3" destOrd="0" presId="urn:microsoft.com/office/officeart/2005/8/layout/hList9"/>
    <dgm:cxn modelId="{1088C740-F0A4-4A7B-931F-59F4B53BCD29}" type="presParOf" srcId="{07C80F00-86AB-41A0-8904-A10F837D658C}" destId="{2E3AEDC1-A889-4A7B-AF74-53FA5D0C5D64}" srcOrd="0" destOrd="0" presId="urn:microsoft.com/office/officeart/2005/8/layout/hList9"/>
    <dgm:cxn modelId="{9276570A-8E22-419B-8E2C-21040D054B79}" type="presParOf" srcId="{07C80F00-86AB-41A0-8904-A10F837D658C}" destId="{0DA7337E-5BB2-4337-B299-7A3BAD57335D}" srcOrd="1" destOrd="0" presId="urn:microsoft.com/office/officeart/2005/8/layout/hList9"/>
    <dgm:cxn modelId="{F1B7AE89-76F3-4DF2-8580-1C9D840A2E1E}" type="presParOf" srcId="{6F717CDC-4DBD-4636-B06A-91ACD5FC6C41}" destId="{17CAE6B3-FE1C-42FA-A2B0-556D7D86A6BE}" srcOrd="4" destOrd="0" presId="urn:microsoft.com/office/officeart/2005/8/layout/hList9"/>
    <dgm:cxn modelId="{67037550-E5FF-4629-8D6A-FD71D9B3A9E4}" type="presParOf" srcId="{17CAE6B3-FE1C-42FA-A2B0-556D7D86A6BE}" destId="{59291813-1911-4C5E-9A6D-E92893EC1306}" srcOrd="0" destOrd="0" presId="urn:microsoft.com/office/officeart/2005/8/layout/hList9"/>
    <dgm:cxn modelId="{AC15F102-9D63-4AD6-8CBC-E1538E94DA17}" type="presParOf" srcId="{17CAE6B3-FE1C-42FA-A2B0-556D7D86A6BE}" destId="{4B6B82AA-9F8D-4ED8-9300-D9A94B69BAE1}" srcOrd="1" destOrd="0" presId="urn:microsoft.com/office/officeart/2005/8/layout/hList9"/>
    <dgm:cxn modelId="{693FA91E-E71F-4121-A611-FF997B05CA67}" type="presParOf" srcId="{6F717CDC-4DBD-4636-B06A-91ACD5FC6C41}" destId="{4C645ECA-32B0-4B3D-8AA4-308B44EBED1D}" srcOrd="5" destOrd="0" presId="urn:microsoft.com/office/officeart/2005/8/layout/hList9"/>
    <dgm:cxn modelId="{0CFB4F0A-57E6-427E-967E-DD159B7487D1}" type="presParOf" srcId="{4C645ECA-32B0-4B3D-8AA4-308B44EBED1D}" destId="{AAA2BD06-76D0-4917-BE68-CF80ABCBDF3D}" srcOrd="0" destOrd="0" presId="urn:microsoft.com/office/officeart/2005/8/layout/hList9"/>
    <dgm:cxn modelId="{FED42077-93CE-4330-8F3B-6C9A91E42C04}" type="presParOf" srcId="{4C645ECA-32B0-4B3D-8AA4-308B44EBED1D}" destId="{794300F8-9DD9-4752-BF1F-EFA8E3150FB8}" srcOrd="1" destOrd="0" presId="urn:microsoft.com/office/officeart/2005/8/layout/hList9"/>
    <dgm:cxn modelId="{17132CD3-63F5-4D16-9463-9C7B3A8E88D1}" type="presParOf" srcId="{F87950AA-6703-4419-827B-241C1CEE6922}" destId="{2EFA04F3-FA22-4219-8523-FAA743D467E9}" srcOrd="2" destOrd="0" presId="urn:microsoft.com/office/officeart/2005/8/layout/hList9"/>
    <dgm:cxn modelId="{20108054-386B-42F9-BB90-5BF5DAA3E3D7}" type="presParOf" srcId="{F87950AA-6703-4419-827B-241C1CEE6922}" destId="{CE4AD019-9A1D-4D7C-A299-05BEA4F6F0E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DCA8A-0AA7-4909-B0FA-25BF2EDD2918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22A249-2891-447C-A6E9-4FC52E3C7CDF}">
      <dgm:prSet phldrT="[Text]" custT="1"/>
      <dgm:spPr/>
      <dgm:t>
        <a:bodyPr/>
        <a:lstStyle/>
        <a:p>
          <a:r>
            <a:rPr lang="hr-HR" sz="1800" dirty="0" smtClean="0"/>
            <a:t>Zdravstvene teškoće</a:t>
          </a:r>
          <a:endParaRPr lang="fr-FR" sz="1800" dirty="0"/>
        </a:p>
      </dgm:t>
    </dgm:pt>
    <dgm:pt modelId="{E4099CEF-2DC7-46B7-BCCF-DDFC62950990}" type="parTrans" cxnId="{1DE6B8A4-E697-422E-A211-6434FF8E198F}">
      <dgm:prSet/>
      <dgm:spPr/>
      <dgm:t>
        <a:bodyPr/>
        <a:lstStyle/>
        <a:p>
          <a:endParaRPr lang="fr-FR"/>
        </a:p>
      </dgm:t>
    </dgm:pt>
    <dgm:pt modelId="{A9C5916F-DD91-4A62-A427-B35676B8E6C3}" type="sibTrans" cxnId="{1DE6B8A4-E697-422E-A211-6434FF8E198F}">
      <dgm:prSet/>
      <dgm:spPr/>
      <dgm:t>
        <a:bodyPr/>
        <a:lstStyle/>
        <a:p>
          <a:endParaRPr lang="fr-FR"/>
        </a:p>
      </dgm:t>
    </dgm:pt>
    <dgm:pt modelId="{EC3530FC-396F-4029-B1E2-CCA64A2577D8}">
      <dgm:prSet phldrT="[Text]" custT="1"/>
      <dgm:spPr/>
      <dgm:t>
        <a:bodyPr/>
        <a:lstStyle/>
        <a:p>
          <a:r>
            <a:rPr lang="hr-HR" sz="2400" dirty="0" smtClean="0"/>
            <a:t>1 bod</a:t>
          </a:r>
          <a:endParaRPr lang="fr-FR" sz="2400" dirty="0"/>
        </a:p>
      </dgm:t>
    </dgm:pt>
    <dgm:pt modelId="{458DD765-8C7E-4763-BC4A-EA43E650D5B1}" type="parTrans" cxnId="{5A58BCA8-0A5C-43CA-B503-7026E89BA573}">
      <dgm:prSet/>
      <dgm:spPr/>
      <dgm:t>
        <a:bodyPr/>
        <a:lstStyle/>
        <a:p>
          <a:endParaRPr lang="fr-FR"/>
        </a:p>
      </dgm:t>
    </dgm:pt>
    <dgm:pt modelId="{897ADF66-ECFB-4DF4-99DE-015BE6836945}" type="sibTrans" cxnId="{5A58BCA8-0A5C-43CA-B503-7026E89BA573}">
      <dgm:prSet/>
      <dgm:spPr/>
      <dgm:t>
        <a:bodyPr/>
        <a:lstStyle/>
        <a:p>
          <a:endParaRPr lang="fr-FR"/>
        </a:p>
      </dgm:t>
    </dgm:pt>
    <dgm:pt modelId="{CBBE6817-7D18-47A5-9202-40CB37BCA439}">
      <dgm:prSet phldrT="[Text]" custT="1"/>
      <dgm:spPr/>
      <dgm:t>
        <a:bodyPr/>
        <a:lstStyle/>
        <a:p>
          <a:r>
            <a:rPr lang="hr-HR" sz="1800" dirty="0" smtClean="0"/>
            <a:t>Nepovoljni ekonomski, socijalni i odgojni čimbenici</a:t>
          </a:r>
          <a:endParaRPr lang="fr-FR" sz="1800" dirty="0"/>
        </a:p>
      </dgm:t>
    </dgm:pt>
    <dgm:pt modelId="{65F2CA30-1B45-4170-A5A2-EBDB6EA796D7}" type="parTrans" cxnId="{10571A9B-4777-4FD0-B27B-4B4DE800CF9D}">
      <dgm:prSet/>
      <dgm:spPr/>
      <dgm:t>
        <a:bodyPr/>
        <a:lstStyle/>
        <a:p>
          <a:endParaRPr lang="fr-FR"/>
        </a:p>
      </dgm:t>
    </dgm:pt>
    <dgm:pt modelId="{C5FAB2AA-1960-4831-B0DB-7933D54526E8}" type="sibTrans" cxnId="{10571A9B-4777-4FD0-B27B-4B4DE800CF9D}">
      <dgm:prSet/>
      <dgm:spPr/>
      <dgm:t>
        <a:bodyPr/>
        <a:lstStyle/>
        <a:p>
          <a:endParaRPr lang="fr-FR"/>
        </a:p>
      </dgm:t>
    </dgm:pt>
    <dgm:pt modelId="{DA9CF077-F882-4FD4-8AE3-69D272D7C678}">
      <dgm:prSet phldrT="[Text]" custT="1"/>
      <dgm:spPr/>
      <dgm:t>
        <a:bodyPr/>
        <a:lstStyle/>
        <a:p>
          <a:r>
            <a:rPr lang="hr-HR" sz="2400" dirty="0" smtClean="0"/>
            <a:t>1 bod</a:t>
          </a:r>
          <a:endParaRPr lang="fr-FR" sz="2400" dirty="0"/>
        </a:p>
      </dgm:t>
    </dgm:pt>
    <dgm:pt modelId="{A7D10DC6-EFF1-4D6B-AB80-6D714A3023D3}" type="parTrans" cxnId="{54601586-F48D-4166-8C0B-6FCF7EEDC683}">
      <dgm:prSet/>
      <dgm:spPr/>
      <dgm:t>
        <a:bodyPr/>
        <a:lstStyle/>
        <a:p>
          <a:endParaRPr lang="fr-FR"/>
        </a:p>
      </dgm:t>
    </dgm:pt>
    <dgm:pt modelId="{BD4A92CB-CFF0-4DC2-BFB5-BA53C7E9AF18}" type="sibTrans" cxnId="{54601586-F48D-4166-8C0B-6FCF7EEDC683}">
      <dgm:prSet/>
      <dgm:spPr/>
      <dgm:t>
        <a:bodyPr/>
        <a:lstStyle/>
        <a:p>
          <a:endParaRPr lang="fr-FR"/>
        </a:p>
      </dgm:t>
    </dgm:pt>
    <dgm:pt modelId="{3CC3C04F-0B9B-4206-AC44-034D89D54A2D}">
      <dgm:prSet phldrT="[Text]" custT="1"/>
      <dgm:spPr/>
      <dgm:t>
        <a:bodyPr/>
        <a:lstStyle/>
        <a:p>
          <a:r>
            <a:rPr lang="hr-HR" sz="1800" dirty="0" smtClean="0"/>
            <a:t>Nacionalna strategija za uključivanje Roma</a:t>
          </a:r>
          <a:endParaRPr lang="fr-FR" sz="1800" dirty="0"/>
        </a:p>
      </dgm:t>
    </dgm:pt>
    <dgm:pt modelId="{6CDCE2AE-226C-441A-AFE7-531F00C4DD31}" type="parTrans" cxnId="{9DB467A4-FF57-4AA1-8DCE-4BE583AFBAAC}">
      <dgm:prSet/>
      <dgm:spPr/>
      <dgm:t>
        <a:bodyPr/>
        <a:lstStyle/>
        <a:p>
          <a:endParaRPr lang="fr-FR"/>
        </a:p>
      </dgm:t>
    </dgm:pt>
    <dgm:pt modelId="{7EDDB760-35D3-4665-B40A-32B4CFF0FAAE}" type="sibTrans" cxnId="{9DB467A4-FF57-4AA1-8DCE-4BE583AFBAAC}">
      <dgm:prSet/>
      <dgm:spPr/>
      <dgm:t>
        <a:bodyPr/>
        <a:lstStyle/>
        <a:p>
          <a:endParaRPr lang="fr-FR"/>
        </a:p>
      </dgm:t>
    </dgm:pt>
    <dgm:pt modelId="{E46D6015-5FD0-4765-9ECC-775413D5D5C8}">
      <dgm:prSet phldrT="[Text]" custT="1"/>
      <dgm:spPr/>
      <dgm:t>
        <a:bodyPr/>
        <a:lstStyle/>
        <a:p>
          <a:r>
            <a:rPr lang="hr-HR" sz="2400" dirty="0" smtClean="0"/>
            <a:t>2 boda</a:t>
          </a:r>
          <a:endParaRPr lang="fr-FR" sz="2400" dirty="0"/>
        </a:p>
      </dgm:t>
    </dgm:pt>
    <dgm:pt modelId="{CEB24D0A-3AF3-4816-B2BC-F14C013DB621}" type="parTrans" cxnId="{ADC2CF11-7910-4FC2-BB4B-8AD2057065AA}">
      <dgm:prSet/>
      <dgm:spPr/>
      <dgm:t>
        <a:bodyPr/>
        <a:lstStyle/>
        <a:p>
          <a:endParaRPr lang="fr-FR"/>
        </a:p>
      </dgm:t>
    </dgm:pt>
    <dgm:pt modelId="{31EC41F2-5EA5-43AE-BEDC-FBC18FD617F8}" type="sibTrans" cxnId="{ADC2CF11-7910-4FC2-BB4B-8AD2057065AA}">
      <dgm:prSet/>
      <dgm:spPr/>
      <dgm:t>
        <a:bodyPr/>
        <a:lstStyle/>
        <a:p>
          <a:endParaRPr lang="fr-FR"/>
        </a:p>
      </dgm:t>
    </dgm:pt>
    <dgm:pt modelId="{2B00F52B-CB2F-4031-872E-C7C393FD6F51}">
      <dgm:prSet phldrT="[Text]" custT="1"/>
      <dgm:spPr/>
      <dgm:t>
        <a:bodyPr/>
        <a:lstStyle/>
        <a:p>
          <a:r>
            <a:rPr lang="hr-HR" sz="1800" dirty="0" smtClean="0"/>
            <a:t>Roditelji državni službenici upućeni na rad u inozemstvo</a:t>
          </a:r>
          <a:endParaRPr lang="fr-FR" sz="1800" dirty="0"/>
        </a:p>
      </dgm:t>
    </dgm:pt>
    <dgm:pt modelId="{B6BAA297-3F1B-40D7-8B8D-31F6290E4387}" type="parTrans" cxnId="{FDE7EFE3-BC2D-41D4-A7C4-00AFFC547210}">
      <dgm:prSet/>
      <dgm:spPr/>
      <dgm:t>
        <a:bodyPr/>
        <a:lstStyle/>
        <a:p>
          <a:endParaRPr lang="fr-FR"/>
        </a:p>
      </dgm:t>
    </dgm:pt>
    <dgm:pt modelId="{937090DD-02E4-4902-9F1A-6AAC813A9BCD}" type="sibTrans" cxnId="{FDE7EFE3-BC2D-41D4-A7C4-00AFFC547210}">
      <dgm:prSet/>
      <dgm:spPr/>
      <dgm:t>
        <a:bodyPr/>
        <a:lstStyle/>
        <a:p>
          <a:endParaRPr lang="fr-FR"/>
        </a:p>
      </dgm:t>
    </dgm:pt>
    <dgm:pt modelId="{7E53474D-3A2B-4AAC-BE84-18C630EAACAB}">
      <dgm:prSet phldrT="[Text]" custT="1"/>
      <dgm:spPr/>
      <dgm:t>
        <a:bodyPr/>
        <a:lstStyle/>
        <a:p>
          <a:r>
            <a:rPr lang="hr-HR" sz="2400" dirty="0" smtClean="0"/>
            <a:t>Izravan upis       </a:t>
          </a:r>
          <a:endParaRPr lang="fr-FR" sz="2400" dirty="0"/>
        </a:p>
      </dgm:t>
    </dgm:pt>
    <dgm:pt modelId="{951BAA34-3221-463D-B655-788EB333742C}" type="parTrans" cxnId="{F6109E3B-15B9-4ABC-8A7C-2A898AF86DD1}">
      <dgm:prSet/>
      <dgm:spPr/>
      <dgm:t>
        <a:bodyPr/>
        <a:lstStyle/>
        <a:p>
          <a:endParaRPr lang="fr-FR"/>
        </a:p>
      </dgm:t>
    </dgm:pt>
    <dgm:pt modelId="{EFDFCF93-B843-4739-AC5D-F404BD1566C4}" type="sibTrans" cxnId="{F6109E3B-15B9-4ABC-8A7C-2A898AF86DD1}">
      <dgm:prSet/>
      <dgm:spPr/>
      <dgm:t>
        <a:bodyPr/>
        <a:lstStyle/>
        <a:p>
          <a:endParaRPr lang="fr-FR"/>
        </a:p>
      </dgm:t>
    </dgm:pt>
    <dgm:pt modelId="{DA2CB141-44C3-4818-A783-8C0128827386}" type="pres">
      <dgm:prSet presAssocID="{0C0DCA8A-0AA7-4909-B0FA-25BF2EDD291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145553D-50E3-4C7D-ACE2-13A319605269}" type="pres">
      <dgm:prSet presAssocID="{5822A249-2891-447C-A6E9-4FC52E3C7CDF}" presName="circle1" presStyleLbl="node1" presStyleIdx="0" presStyleCnt="4"/>
      <dgm:spPr/>
    </dgm:pt>
    <dgm:pt modelId="{1AE6F078-4008-48C3-8495-47B1DD0FE760}" type="pres">
      <dgm:prSet presAssocID="{5822A249-2891-447C-A6E9-4FC52E3C7CDF}" presName="space" presStyleCnt="0"/>
      <dgm:spPr/>
    </dgm:pt>
    <dgm:pt modelId="{36D247B3-8C59-4171-AEA9-EED6DC2B5F83}" type="pres">
      <dgm:prSet presAssocID="{5822A249-2891-447C-A6E9-4FC52E3C7CDF}" presName="rect1" presStyleLbl="alignAcc1" presStyleIdx="0" presStyleCnt="4" custLinFactNeighborX="93" custLinFactNeighborY="-10904"/>
      <dgm:spPr/>
      <dgm:t>
        <a:bodyPr/>
        <a:lstStyle/>
        <a:p>
          <a:endParaRPr lang="fr-FR"/>
        </a:p>
      </dgm:t>
    </dgm:pt>
    <dgm:pt modelId="{6C36488D-C031-46C0-AF6F-03CE6A5443B7}" type="pres">
      <dgm:prSet presAssocID="{CBBE6817-7D18-47A5-9202-40CB37BCA439}" presName="vertSpace2" presStyleLbl="node1" presStyleIdx="0" presStyleCnt="4"/>
      <dgm:spPr/>
    </dgm:pt>
    <dgm:pt modelId="{A727DAED-D64A-4387-A0ED-B438209632AB}" type="pres">
      <dgm:prSet presAssocID="{CBBE6817-7D18-47A5-9202-40CB37BCA439}" presName="circle2" presStyleLbl="node1" presStyleIdx="1" presStyleCnt="4"/>
      <dgm:spPr/>
    </dgm:pt>
    <dgm:pt modelId="{3C5F8996-374D-499C-B497-1A744B954C69}" type="pres">
      <dgm:prSet presAssocID="{CBBE6817-7D18-47A5-9202-40CB37BCA439}" presName="rect2" presStyleLbl="alignAcc1" presStyleIdx="1" presStyleCnt="4"/>
      <dgm:spPr/>
      <dgm:t>
        <a:bodyPr/>
        <a:lstStyle/>
        <a:p>
          <a:endParaRPr lang="fr-FR"/>
        </a:p>
      </dgm:t>
    </dgm:pt>
    <dgm:pt modelId="{F78DE400-4EF4-4741-A7A6-32FE1E6D3DBA}" type="pres">
      <dgm:prSet presAssocID="{3CC3C04F-0B9B-4206-AC44-034D89D54A2D}" presName="vertSpace3" presStyleLbl="node1" presStyleIdx="1" presStyleCnt="4"/>
      <dgm:spPr/>
    </dgm:pt>
    <dgm:pt modelId="{5AD4CE5D-A687-422C-BE0A-7BBB2C79B9D5}" type="pres">
      <dgm:prSet presAssocID="{3CC3C04F-0B9B-4206-AC44-034D89D54A2D}" presName="circle3" presStyleLbl="node1" presStyleIdx="2" presStyleCnt="4"/>
      <dgm:spPr/>
    </dgm:pt>
    <dgm:pt modelId="{A12F5CE8-77BF-48FF-84C2-E07EDF838690}" type="pres">
      <dgm:prSet presAssocID="{3CC3C04F-0B9B-4206-AC44-034D89D54A2D}" presName="rect3" presStyleLbl="alignAcc1" presStyleIdx="2" presStyleCnt="4"/>
      <dgm:spPr/>
      <dgm:t>
        <a:bodyPr/>
        <a:lstStyle/>
        <a:p>
          <a:endParaRPr lang="fr-FR"/>
        </a:p>
      </dgm:t>
    </dgm:pt>
    <dgm:pt modelId="{AD23AC04-1E3D-4835-BB55-17E4CE2A13B4}" type="pres">
      <dgm:prSet presAssocID="{2B00F52B-CB2F-4031-872E-C7C393FD6F51}" presName="vertSpace4" presStyleLbl="node1" presStyleIdx="2" presStyleCnt="4"/>
      <dgm:spPr/>
    </dgm:pt>
    <dgm:pt modelId="{F6801B1B-2E2E-4B91-A7E8-F4608292FDC2}" type="pres">
      <dgm:prSet presAssocID="{2B00F52B-CB2F-4031-872E-C7C393FD6F51}" presName="circle4" presStyleLbl="node1" presStyleIdx="3" presStyleCnt="4"/>
      <dgm:spPr/>
    </dgm:pt>
    <dgm:pt modelId="{9661CE90-4AC5-4D0B-87BE-A4F986DA4F66}" type="pres">
      <dgm:prSet presAssocID="{2B00F52B-CB2F-4031-872E-C7C393FD6F51}" presName="rect4" presStyleLbl="alignAcc1" presStyleIdx="3" presStyleCnt="4"/>
      <dgm:spPr/>
      <dgm:t>
        <a:bodyPr/>
        <a:lstStyle/>
        <a:p>
          <a:endParaRPr lang="fr-FR"/>
        </a:p>
      </dgm:t>
    </dgm:pt>
    <dgm:pt modelId="{B87412AC-A1F9-4A84-9993-B04778BEE76D}" type="pres">
      <dgm:prSet presAssocID="{5822A249-2891-447C-A6E9-4FC52E3C7CDF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5710B6-CFEB-4AA8-9708-DDEA5CFDD59D}" type="pres">
      <dgm:prSet presAssocID="{5822A249-2891-447C-A6E9-4FC52E3C7CDF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81F5E5-36DE-4C8F-8BB9-66D031E3FD80}" type="pres">
      <dgm:prSet presAssocID="{CBBE6817-7D18-47A5-9202-40CB37BCA43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F44186-5A66-40FF-92CE-6E60F3D8DB49}" type="pres">
      <dgm:prSet presAssocID="{CBBE6817-7D18-47A5-9202-40CB37BCA43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ECB43D-4DA3-4A03-A6F7-3A3A7E341DD4}" type="pres">
      <dgm:prSet presAssocID="{3CC3C04F-0B9B-4206-AC44-034D89D54A2D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5F8402-D462-41F9-B4B8-607682D3AFA3}" type="pres">
      <dgm:prSet presAssocID="{3CC3C04F-0B9B-4206-AC44-034D89D54A2D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7C712F-55A0-40D1-A94D-8EFB200ED56F}" type="pres">
      <dgm:prSet presAssocID="{2B00F52B-CB2F-4031-872E-C7C393FD6F51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834BC2-4F13-452F-9C64-E0857369338A}" type="pres">
      <dgm:prSet presAssocID="{2B00F52B-CB2F-4031-872E-C7C393FD6F51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B2EE39-89F8-4EDB-8764-F46F7AAF3CEB}" type="presOf" srcId="{3CC3C04F-0B9B-4206-AC44-034D89D54A2D}" destId="{A12F5CE8-77BF-48FF-84C2-E07EDF838690}" srcOrd="0" destOrd="0" presId="urn:microsoft.com/office/officeart/2005/8/layout/target3"/>
    <dgm:cxn modelId="{EC72AB3C-6493-4600-A15A-D058476B2788}" type="presOf" srcId="{DA9CF077-F882-4FD4-8AE3-69D272D7C678}" destId="{E4F44186-5A66-40FF-92CE-6E60F3D8DB49}" srcOrd="0" destOrd="0" presId="urn:microsoft.com/office/officeart/2005/8/layout/target3"/>
    <dgm:cxn modelId="{F1F523FC-A656-4668-8CBD-0599B4E82036}" type="presOf" srcId="{2B00F52B-CB2F-4031-872E-C7C393FD6F51}" destId="{2F7C712F-55A0-40D1-A94D-8EFB200ED56F}" srcOrd="1" destOrd="0" presId="urn:microsoft.com/office/officeart/2005/8/layout/target3"/>
    <dgm:cxn modelId="{3F4B822B-ACF5-48D1-97D3-EAC7843932E1}" type="presOf" srcId="{3CC3C04F-0B9B-4206-AC44-034D89D54A2D}" destId="{89ECB43D-4DA3-4A03-A6F7-3A3A7E341DD4}" srcOrd="1" destOrd="0" presId="urn:microsoft.com/office/officeart/2005/8/layout/target3"/>
    <dgm:cxn modelId="{1DE6B8A4-E697-422E-A211-6434FF8E198F}" srcId="{0C0DCA8A-0AA7-4909-B0FA-25BF2EDD2918}" destId="{5822A249-2891-447C-A6E9-4FC52E3C7CDF}" srcOrd="0" destOrd="0" parTransId="{E4099CEF-2DC7-46B7-BCCF-DDFC62950990}" sibTransId="{A9C5916F-DD91-4A62-A427-B35676B8E6C3}"/>
    <dgm:cxn modelId="{60D34BB2-7B83-40BB-8439-E0A01C9A17BC}" type="presOf" srcId="{EC3530FC-396F-4029-B1E2-CCA64A2577D8}" destId="{885710B6-CFEB-4AA8-9708-DDEA5CFDD59D}" srcOrd="0" destOrd="0" presId="urn:microsoft.com/office/officeart/2005/8/layout/target3"/>
    <dgm:cxn modelId="{54601586-F48D-4166-8C0B-6FCF7EEDC683}" srcId="{CBBE6817-7D18-47A5-9202-40CB37BCA439}" destId="{DA9CF077-F882-4FD4-8AE3-69D272D7C678}" srcOrd="0" destOrd="0" parTransId="{A7D10DC6-EFF1-4D6B-AB80-6D714A3023D3}" sibTransId="{BD4A92CB-CFF0-4DC2-BFB5-BA53C7E9AF18}"/>
    <dgm:cxn modelId="{F8DE5FE7-F0D7-48FC-972F-114506CEC6D5}" type="presOf" srcId="{CBBE6817-7D18-47A5-9202-40CB37BCA439}" destId="{EA81F5E5-36DE-4C8F-8BB9-66D031E3FD80}" srcOrd="1" destOrd="0" presId="urn:microsoft.com/office/officeart/2005/8/layout/target3"/>
    <dgm:cxn modelId="{10571A9B-4777-4FD0-B27B-4B4DE800CF9D}" srcId="{0C0DCA8A-0AA7-4909-B0FA-25BF2EDD2918}" destId="{CBBE6817-7D18-47A5-9202-40CB37BCA439}" srcOrd="1" destOrd="0" parTransId="{65F2CA30-1B45-4170-A5A2-EBDB6EA796D7}" sibTransId="{C5FAB2AA-1960-4831-B0DB-7933D54526E8}"/>
    <dgm:cxn modelId="{48E0CA15-FE9C-4FD7-9FC0-270B9BEC0AC5}" type="presOf" srcId="{7E53474D-3A2B-4AAC-BE84-18C630EAACAB}" destId="{55834BC2-4F13-452F-9C64-E0857369338A}" srcOrd="0" destOrd="0" presId="urn:microsoft.com/office/officeart/2005/8/layout/target3"/>
    <dgm:cxn modelId="{9DB467A4-FF57-4AA1-8DCE-4BE583AFBAAC}" srcId="{0C0DCA8A-0AA7-4909-B0FA-25BF2EDD2918}" destId="{3CC3C04F-0B9B-4206-AC44-034D89D54A2D}" srcOrd="2" destOrd="0" parTransId="{6CDCE2AE-226C-441A-AFE7-531F00C4DD31}" sibTransId="{7EDDB760-35D3-4665-B40A-32B4CFF0FAAE}"/>
    <dgm:cxn modelId="{FDE7EFE3-BC2D-41D4-A7C4-00AFFC547210}" srcId="{0C0DCA8A-0AA7-4909-B0FA-25BF2EDD2918}" destId="{2B00F52B-CB2F-4031-872E-C7C393FD6F51}" srcOrd="3" destOrd="0" parTransId="{B6BAA297-3F1B-40D7-8B8D-31F6290E4387}" sibTransId="{937090DD-02E4-4902-9F1A-6AAC813A9BCD}"/>
    <dgm:cxn modelId="{5A58BCA8-0A5C-43CA-B503-7026E89BA573}" srcId="{5822A249-2891-447C-A6E9-4FC52E3C7CDF}" destId="{EC3530FC-396F-4029-B1E2-CCA64A2577D8}" srcOrd="0" destOrd="0" parTransId="{458DD765-8C7E-4763-BC4A-EA43E650D5B1}" sibTransId="{897ADF66-ECFB-4DF4-99DE-015BE6836945}"/>
    <dgm:cxn modelId="{ADC2CF11-7910-4FC2-BB4B-8AD2057065AA}" srcId="{3CC3C04F-0B9B-4206-AC44-034D89D54A2D}" destId="{E46D6015-5FD0-4765-9ECC-775413D5D5C8}" srcOrd="0" destOrd="0" parTransId="{CEB24D0A-3AF3-4816-B2BC-F14C013DB621}" sibTransId="{31EC41F2-5EA5-43AE-BEDC-FBC18FD617F8}"/>
    <dgm:cxn modelId="{FD1CE29E-C46B-4295-8162-C25EBC1A4BBD}" type="presOf" srcId="{5822A249-2891-447C-A6E9-4FC52E3C7CDF}" destId="{36D247B3-8C59-4171-AEA9-EED6DC2B5F83}" srcOrd="0" destOrd="0" presId="urn:microsoft.com/office/officeart/2005/8/layout/target3"/>
    <dgm:cxn modelId="{F6109E3B-15B9-4ABC-8A7C-2A898AF86DD1}" srcId="{2B00F52B-CB2F-4031-872E-C7C393FD6F51}" destId="{7E53474D-3A2B-4AAC-BE84-18C630EAACAB}" srcOrd="0" destOrd="0" parTransId="{951BAA34-3221-463D-B655-788EB333742C}" sibTransId="{EFDFCF93-B843-4739-AC5D-F404BD1566C4}"/>
    <dgm:cxn modelId="{0DB7066B-2720-449C-A80E-BABFE1A7AFAD}" type="presOf" srcId="{0C0DCA8A-0AA7-4909-B0FA-25BF2EDD2918}" destId="{DA2CB141-44C3-4818-A783-8C0128827386}" srcOrd="0" destOrd="0" presId="urn:microsoft.com/office/officeart/2005/8/layout/target3"/>
    <dgm:cxn modelId="{BED42205-7494-4CCD-BE38-9946B8CEFB1B}" type="presOf" srcId="{5822A249-2891-447C-A6E9-4FC52E3C7CDF}" destId="{B87412AC-A1F9-4A84-9993-B04778BEE76D}" srcOrd="1" destOrd="0" presId="urn:microsoft.com/office/officeart/2005/8/layout/target3"/>
    <dgm:cxn modelId="{AC17C95D-59E9-439A-A302-E2B242466D95}" type="presOf" srcId="{CBBE6817-7D18-47A5-9202-40CB37BCA439}" destId="{3C5F8996-374D-499C-B497-1A744B954C69}" srcOrd="0" destOrd="0" presId="urn:microsoft.com/office/officeart/2005/8/layout/target3"/>
    <dgm:cxn modelId="{57D2D873-0417-44A4-A51F-DFEBDF99F087}" type="presOf" srcId="{E46D6015-5FD0-4765-9ECC-775413D5D5C8}" destId="{2D5F8402-D462-41F9-B4B8-607682D3AFA3}" srcOrd="0" destOrd="0" presId="urn:microsoft.com/office/officeart/2005/8/layout/target3"/>
    <dgm:cxn modelId="{6BFE68B0-7274-4681-984B-B4D6F7C330AB}" type="presOf" srcId="{2B00F52B-CB2F-4031-872E-C7C393FD6F51}" destId="{9661CE90-4AC5-4D0B-87BE-A4F986DA4F66}" srcOrd="0" destOrd="0" presId="urn:microsoft.com/office/officeart/2005/8/layout/target3"/>
    <dgm:cxn modelId="{E7089342-8A73-4BCF-A2A9-4B1F24956E19}" type="presParOf" srcId="{DA2CB141-44C3-4818-A783-8C0128827386}" destId="{D145553D-50E3-4C7D-ACE2-13A319605269}" srcOrd="0" destOrd="0" presId="urn:microsoft.com/office/officeart/2005/8/layout/target3"/>
    <dgm:cxn modelId="{BCAC1D2C-4427-42B9-B83A-925DBC758104}" type="presParOf" srcId="{DA2CB141-44C3-4818-A783-8C0128827386}" destId="{1AE6F078-4008-48C3-8495-47B1DD0FE760}" srcOrd="1" destOrd="0" presId="urn:microsoft.com/office/officeart/2005/8/layout/target3"/>
    <dgm:cxn modelId="{A69E3183-A9BA-4B0E-B2EF-849091E5180F}" type="presParOf" srcId="{DA2CB141-44C3-4818-A783-8C0128827386}" destId="{36D247B3-8C59-4171-AEA9-EED6DC2B5F83}" srcOrd="2" destOrd="0" presId="urn:microsoft.com/office/officeart/2005/8/layout/target3"/>
    <dgm:cxn modelId="{4D83EE97-F87D-411F-A10B-D4C45D73B06E}" type="presParOf" srcId="{DA2CB141-44C3-4818-A783-8C0128827386}" destId="{6C36488D-C031-46C0-AF6F-03CE6A5443B7}" srcOrd="3" destOrd="0" presId="urn:microsoft.com/office/officeart/2005/8/layout/target3"/>
    <dgm:cxn modelId="{0BBC2E87-D2CE-4C49-9B1C-370D8757436A}" type="presParOf" srcId="{DA2CB141-44C3-4818-A783-8C0128827386}" destId="{A727DAED-D64A-4387-A0ED-B438209632AB}" srcOrd="4" destOrd="0" presId="urn:microsoft.com/office/officeart/2005/8/layout/target3"/>
    <dgm:cxn modelId="{A77D3C93-2A55-455E-AB7C-CCB2CD50EEBD}" type="presParOf" srcId="{DA2CB141-44C3-4818-A783-8C0128827386}" destId="{3C5F8996-374D-499C-B497-1A744B954C69}" srcOrd="5" destOrd="0" presId="urn:microsoft.com/office/officeart/2005/8/layout/target3"/>
    <dgm:cxn modelId="{2ACCF22B-B3CB-43ED-A984-C2C5CC18A999}" type="presParOf" srcId="{DA2CB141-44C3-4818-A783-8C0128827386}" destId="{F78DE400-4EF4-4741-A7A6-32FE1E6D3DBA}" srcOrd="6" destOrd="0" presId="urn:microsoft.com/office/officeart/2005/8/layout/target3"/>
    <dgm:cxn modelId="{EE49B81A-686E-4F44-BB7B-361F992A2DA2}" type="presParOf" srcId="{DA2CB141-44C3-4818-A783-8C0128827386}" destId="{5AD4CE5D-A687-422C-BE0A-7BBB2C79B9D5}" srcOrd="7" destOrd="0" presId="urn:microsoft.com/office/officeart/2005/8/layout/target3"/>
    <dgm:cxn modelId="{56864AB8-C853-4C1A-BB78-169B62E7EF7C}" type="presParOf" srcId="{DA2CB141-44C3-4818-A783-8C0128827386}" destId="{A12F5CE8-77BF-48FF-84C2-E07EDF838690}" srcOrd="8" destOrd="0" presId="urn:microsoft.com/office/officeart/2005/8/layout/target3"/>
    <dgm:cxn modelId="{03CAEA4E-5291-4269-A3B7-3971220C53EA}" type="presParOf" srcId="{DA2CB141-44C3-4818-A783-8C0128827386}" destId="{AD23AC04-1E3D-4835-BB55-17E4CE2A13B4}" srcOrd="9" destOrd="0" presId="urn:microsoft.com/office/officeart/2005/8/layout/target3"/>
    <dgm:cxn modelId="{C628E3F7-6DB4-4300-BC89-3F44DCB40D0A}" type="presParOf" srcId="{DA2CB141-44C3-4818-A783-8C0128827386}" destId="{F6801B1B-2E2E-4B91-A7E8-F4608292FDC2}" srcOrd="10" destOrd="0" presId="urn:microsoft.com/office/officeart/2005/8/layout/target3"/>
    <dgm:cxn modelId="{C5AF759C-D6BE-44B8-8CA5-0BB4B2F990D6}" type="presParOf" srcId="{DA2CB141-44C3-4818-A783-8C0128827386}" destId="{9661CE90-4AC5-4D0B-87BE-A4F986DA4F66}" srcOrd="11" destOrd="0" presId="urn:microsoft.com/office/officeart/2005/8/layout/target3"/>
    <dgm:cxn modelId="{648843D2-8711-4953-B9FE-BBBA39F1624F}" type="presParOf" srcId="{DA2CB141-44C3-4818-A783-8C0128827386}" destId="{B87412AC-A1F9-4A84-9993-B04778BEE76D}" srcOrd="12" destOrd="0" presId="urn:microsoft.com/office/officeart/2005/8/layout/target3"/>
    <dgm:cxn modelId="{453CB800-26F1-435B-807C-95E5D0FA63D3}" type="presParOf" srcId="{DA2CB141-44C3-4818-A783-8C0128827386}" destId="{885710B6-CFEB-4AA8-9708-DDEA5CFDD59D}" srcOrd="13" destOrd="0" presId="urn:microsoft.com/office/officeart/2005/8/layout/target3"/>
    <dgm:cxn modelId="{33070A19-AD20-4B1E-B841-469896255511}" type="presParOf" srcId="{DA2CB141-44C3-4818-A783-8C0128827386}" destId="{EA81F5E5-36DE-4C8F-8BB9-66D031E3FD80}" srcOrd="14" destOrd="0" presId="urn:microsoft.com/office/officeart/2005/8/layout/target3"/>
    <dgm:cxn modelId="{2DC2DA2D-CA47-491E-84EC-CC9DCE12F022}" type="presParOf" srcId="{DA2CB141-44C3-4818-A783-8C0128827386}" destId="{E4F44186-5A66-40FF-92CE-6E60F3D8DB49}" srcOrd="15" destOrd="0" presId="urn:microsoft.com/office/officeart/2005/8/layout/target3"/>
    <dgm:cxn modelId="{4B7E7EB3-DB72-4290-B703-62333D846F8F}" type="presParOf" srcId="{DA2CB141-44C3-4818-A783-8C0128827386}" destId="{89ECB43D-4DA3-4A03-A6F7-3A3A7E341DD4}" srcOrd="16" destOrd="0" presId="urn:microsoft.com/office/officeart/2005/8/layout/target3"/>
    <dgm:cxn modelId="{43BE9E59-C07D-4918-A11A-0BD96FAFEC8A}" type="presParOf" srcId="{DA2CB141-44C3-4818-A783-8C0128827386}" destId="{2D5F8402-D462-41F9-B4B8-607682D3AFA3}" srcOrd="17" destOrd="0" presId="urn:microsoft.com/office/officeart/2005/8/layout/target3"/>
    <dgm:cxn modelId="{366EE8AF-291E-4CA3-AB35-B233E90EF137}" type="presParOf" srcId="{DA2CB141-44C3-4818-A783-8C0128827386}" destId="{2F7C712F-55A0-40D1-A94D-8EFB200ED56F}" srcOrd="18" destOrd="0" presId="urn:microsoft.com/office/officeart/2005/8/layout/target3"/>
    <dgm:cxn modelId="{8639E115-916A-41DA-971D-9BD96371D653}" type="presParOf" srcId="{DA2CB141-44C3-4818-A783-8C0128827386}" destId="{55834BC2-4F13-452F-9C64-E0857369338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2929F2-3DD5-49C7-A86A-34E1BF31B3DE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D1B44B-020A-4C1A-9112-6EE80CC05DD2}">
      <dgm:prSet phldrT="[Text]"/>
      <dgm:spPr/>
      <dgm:t>
        <a:bodyPr/>
        <a:lstStyle/>
        <a:p>
          <a:r>
            <a:rPr lang="hr-HR" dirty="0" smtClean="0"/>
            <a:t>Likovna umjetnost i dizajn</a:t>
          </a:r>
          <a:endParaRPr lang="fr-FR" dirty="0"/>
        </a:p>
      </dgm:t>
    </dgm:pt>
    <dgm:pt modelId="{D900341C-249B-4C20-8E9B-DB9347D996CB}" type="parTrans" cxnId="{5769DF07-622D-48BA-A0BE-9E51A18FB368}">
      <dgm:prSet/>
      <dgm:spPr/>
      <dgm:t>
        <a:bodyPr/>
        <a:lstStyle/>
        <a:p>
          <a:endParaRPr lang="fr-FR"/>
        </a:p>
      </dgm:t>
    </dgm:pt>
    <dgm:pt modelId="{202712EC-E2F5-431D-B153-3944BF4189F2}" type="sibTrans" cxnId="{5769DF07-622D-48BA-A0BE-9E51A18FB368}">
      <dgm:prSet/>
      <dgm:spPr/>
      <dgm:t>
        <a:bodyPr/>
        <a:lstStyle/>
        <a:p>
          <a:endParaRPr lang="fr-FR"/>
        </a:p>
      </dgm:t>
    </dgm:pt>
    <dgm:pt modelId="{10ED9395-EC16-48D9-BB74-216982180DB7}">
      <dgm:prSet phldrT="[Text]"/>
      <dgm:spPr/>
      <dgm:t>
        <a:bodyPr/>
        <a:lstStyle/>
        <a:p>
          <a:r>
            <a:rPr lang="hr-HR" dirty="0" smtClean="0"/>
            <a:t>Crtanje</a:t>
          </a:r>
          <a:r>
            <a:rPr lang="hr-HR" baseline="0" dirty="0" smtClean="0"/>
            <a:t> i slikanje</a:t>
          </a:r>
          <a:endParaRPr lang="fr-FR" dirty="0"/>
        </a:p>
      </dgm:t>
    </dgm:pt>
    <dgm:pt modelId="{4E31D723-D70F-47DD-A38D-95FCAD8FFD69}" type="parTrans" cxnId="{3006A20C-AE6A-4B62-BA29-942EE78856D6}">
      <dgm:prSet/>
      <dgm:spPr/>
      <dgm:t>
        <a:bodyPr/>
        <a:lstStyle/>
        <a:p>
          <a:endParaRPr lang="fr-FR"/>
        </a:p>
      </dgm:t>
    </dgm:pt>
    <dgm:pt modelId="{45CA7FF5-E0BB-404C-BB13-5A006589CD0A}" type="sibTrans" cxnId="{3006A20C-AE6A-4B62-BA29-942EE78856D6}">
      <dgm:prSet/>
      <dgm:spPr/>
      <dgm:t>
        <a:bodyPr/>
        <a:lstStyle/>
        <a:p>
          <a:endParaRPr lang="fr-FR"/>
        </a:p>
      </dgm:t>
    </dgm:pt>
    <dgm:pt modelId="{B29528C3-E893-4B09-826B-017DA30D78FC}">
      <dgm:prSet phldrT="[Text]"/>
      <dgm:spPr/>
      <dgm:t>
        <a:bodyPr/>
        <a:lstStyle/>
        <a:p>
          <a:r>
            <a:rPr lang="hr-HR" dirty="0" smtClean="0"/>
            <a:t>Min. </a:t>
          </a:r>
          <a:r>
            <a:rPr lang="hr-HR" dirty="0" err="1" smtClean="0"/>
            <a:t>br.bodova</a:t>
          </a:r>
          <a:r>
            <a:rPr lang="hr-HR" dirty="0" smtClean="0"/>
            <a:t>: 70</a:t>
          </a:r>
          <a:endParaRPr lang="fr-FR" dirty="0"/>
        </a:p>
      </dgm:t>
    </dgm:pt>
    <dgm:pt modelId="{09D4E63D-4B6D-4DE2-9AAD-48982999FC6C}" type="parTrans" cxnId="{6F7CFA6B-8A42-4C19-88D8-DBE9E03F3B74}">
      <dgm:prSet/>
      <dgm:spPr/>
      <dgm:t>
        <a:bodyPr/>
        <a:lstStyle/>
        <a:p>
          <a:endParaRPr lang="fr-FR"/>
        </a:p>
      </dgm:t>
    </dgm:pt>
    <dgm:pt modelId="{B738D232-766F-4BD9-95AA-528132105B81}" type="sibTrans" cxnId="{6F7CFA6B-8A42-4C19-88D8-DBE9E03F3B74}">
      <dgm:prSet/>
      <dgm:spPr/>
      <dgm:t>
        <a:bodyPr/>
        <a:lstStyle/>
        <a:p>
          <a:endParaRPr lang="fr-FR"/>
        </a:p>
      </dgm:t>
    </dgm:pt>
    <dgm:pt modelId="{59E3D4B7-186D-4BD0-A300-B938C60EE946}">
      <dgm:prSet phldrT="[Text]"/>
      <dgm:spPr/>
      <dgm:t>
        <a:bodyPr/>
        <a:lstStyle/>
        <a:p>
          <a:r>
            <a:rPr lang="hr-HR" dirty="0" smtClean="0"/>
            <a:t>Glazbena umjetnost</a:t>
          </a:r>
          <a:endParaRPr lang="fr-FR" dirty="0"/>
        </a:p>
      </dgm:t>
    </dgm:pt>
    <dgm:pt modelId="{8C8F7A44-26E4-4781-A4A9-067061297AC9}" type="parTrans" cxnId="{CF2ED9DE-110C-457A-AFE7-E22928DF70B4}">
      <dgm:prSet/>
      <dgm:spPr/>
      <dgm:t>
        <a:bodyPr/>
        <a:lstStyle/>
        <a:p>
          <a:endParaRPr lang="fr-FR"/>
        </a:p>
      </dgm:t>
    </dgm:pt>
    <dgm:pt modelId="{2385869D-36E3-43A9-A35E-D4AEE4E43220}" type="sibTrans" cxnId="{CF2ED9DE-110C-457A-AFE7-E22928DF70B4}">
      <dgm:prSet/>
      <dgm:spPr/>
      <dgm:t>
        <a:bodyPr/>
        <a:lstStyle/>
        <a:p>
          <a:endParaRPr lang="fr-FR"/>
        </a:p>
      </dgm:t>
    </dgm:pt>
    <dgm:pt modelId="{199519EB-ED11-4A71-A990-D0941A2E0030}">
      <dgm:prSet phldrT="[Text]"/>
      <dgm:spPr/>
      <dgm:t>
        <a:bodyPr/>
        <a:lstStyle/>
        <a:p>
          <a:r>
            <a:rPr lang="hr-HR" dirty="0" smtClean="0"/>
            <a:t>Prijamni ispit</a:t>
          </a:r>
          <a:endParaRPr lang="fr-FR" dirty="0"/>
        </a:p>
      </dgm:t>
    </dgm:pt>
    <dgm:pt modelId="{FAFF71C2-2C48-45F8-A741-6D9049692B64}" type="parTrans" cxnId="{8BCF6450-3B3E-49B6-9A75-4072D50D65B4}">
      <dgm:prSet/>
      <dgm:spPr/>
      <dgm:t>
        <a:bodyPr/>
        <a:lstStyle/>
        <a:p>
          <a:endParaRPr lang="fr-FR"/>
        </a:p>
      </dgm:t>
    </dgm:pt>
    <dgm:pt modelId="{7B0460BE-0C8B-4BCB-8F9D-FA8EBD883494}" type="sibTrans" cxnId="{8BCF6450-3B3E-49B6-9A75-4072D50D65B4}">
      <dgm:prSet/>
      <dgm:spPr/>
      <dgm:t>
        <a:bodyPr/>
        <a:lstStyle/>
        <a:p>
          <a:endParaRPr lang="fr-FR"/>
        </a:p>
      </dgm:t>
    </dgm:pt>
    <dgm:pt modelId="{75F91D12-3479-4A67-BA73-A0E2EBDDEDE4}">
      <dgm:prSet phldrT="[Text]"/>
      <dgm:spPr/>
      <dgm:t>
        <a:bodyPr/>
        <a:lstStyle/>
        <a:p>
          <a:r>
            <a:rPr lang="hr-HR" dirty="0" smtClean="0"/>
            <a:t>Plesna umjetnost</a:t>
          </a:r>
          <a:endParaRPr lang="fr-FR" dirty="0"/>
        </a:p>
      </dgm:t>
    </dgm:pt>
    <dgm:pt modelId="{AB99FC30-9075-42CB-8D02-4C90BC9A1664}" type="parTrans" cxnId="{21D2CBFE-D87F-438B-942D-565C9722E0A0}">
      <dgm:prSet/>
      <dgm:spPr/>
      <dgm:t>
        <a:bodyPr/>
        <a:lstStyle/>
        <a:p>
          <a:endParaRPr lang="fr-FR"/>
        </a:p>
      </dgm:t>
    </dgm:pt>
    <dgm:pt modelId="{E8CC9F7A-C4D6-421B-9E73-768B6ADD71BD}" type="sibTrans" cxnId="{21D2CBFE-D87F-438B-942D-565C9722E0A0}">
      <dgm:prSet/>
      <dgm:spPr/>
      <dgm:t>
        <a:bodyPr/>
        <a:lstStyle/>
        <a:p>
          <a:endParaRPr lang="fr-FR"/>
        </a:p>
      </dgm:t>
    </dgm:pt>
    <dgm:pt modelId="{3521F405-FB01-4A2F-9F87-B0295AF8D8B6}">
      <dgm:prSet phldrT="[Text]"/>
      <dgm:spPr/>
      <dgm:t>
        <a:bodyPr/>
        <a:lstStyle/>
        <a:p>
          <a:r>
            <a:rPr lang="hr-HR" dirty="0" smtClean="0"/>
            <a:t>Prijamni ispit</a:t>
          </a:r>
          <a:endParaRPr lang="fr-FR" dirty="0"/>
        </a:p>
      </dgm:t>
    </dgm:pt>
    <dgm:pt modelId="{26E3C4D0-9A1B-4117-81F5-AAC707D18B5A}" type="parTrans" cxnId="{4BF34393-0E4B-48E8-86E3-8426144BDD4F}">
      <dgm:prSet/>
      <dgm:spPr/>
      <dgm:t>
        <a:bodyPr/>
        <a:lstStyle/>
        <a:p>
          <a:endParaRPr lang="fr-FR"/>
        </a:p>
      </dgm:t>
    </dgm:pt>
    <dgm:pt modelId="{14A89C1B-53DD-49C2-A49F-5BB8C5229B85}" type="sibTrans" cxnId="{4BF34393-0E4B-48E8-86E3-8426144BDD4F}">
      <dgm:prSet/>
      <dgm:spPr/>
      <dgm:t>
        <a:bodyPr/>
        <a:lstStyle/>
        <a:p>
          <a:endParaRPr lang="fr-FR"/>
        </a:p>
      </dgm:t>
    </dgm:pt>
    <dgm:pt modelId="{6DE4FDAE-E724-4CDA-BD06-60DFB60476AB}">
      <dgm:prSet phldrT="[Text]"/>
      <dgm:spPr/>
      <dgm:t>
        <a:bodyPr/>
        <a:lstStyle/>
        <a:p>
          <a:r>
            <a:rPr lang="hr-HR" dirty="0" err="1" smtClean="0"/>
            <a:t>Max</a:t>
          </a:r>
          <a:r>
            <a:rPr lang="hr-HR" dirty="0" smtClean="0"/>
            <a:t> br. bodova: 200 </a:t>
          </a:r>
          <a:endParaRPr lang="fr-FR" dirty="0"/>
        </a:p>
      </dgm:t>
    </dgm:pt>
    <dgm:pt modelId="{A89B9C86-C672-4FDC-A45D-97C88138A729}" type="parTrans" cxnId="{BECE16EB-5043-49AA-8A76-DB8B85A44FBC}">
      <dgm:prSet/>
      <dgm:spPr/>
      <dgm:t>
        <a:bodyPr/>
        <a:lstStyle/>
        <a:p>
          <a:endParaRPr lang="fr-FR"/>
        </a:p>
      </dgm:t>
    </dgm:pt>
    <dgm:pt modelId="{DD8A382B-EECD-4EF3-9730-E459E764E2C6}" type="sibTrans" cxnId="{BECE16EB-5043-49AA-8A76-DB8B85A44FBC}">
      <dgm:prSet/>
      <dgm:spPr/>
      <dgm:t>
        <a:bodyPr/>
        <a:lstStyle/>
        <a:p>
          <a:endParaRPr lang="fr-FR"/>
        </a:p>
      </dgm:t>
    </dgm:pt>
    <dgm:pt modelId="{4B5C79BE-A69D-44DA-9C9D-A3BFBE9EA222}">
      <dgm:prSet phldrT="[Text]"/>
      <dgm:spPr/>
      <dgm:t>
        <a:bodyPr/>
        <a:lstStyle/>
        <a:p>
          <a:endParaRPr lang="fr-FR" dirty="0"/>
        </a:p>
      </dgm:t>
    </dgm:pt>
    <dgm:pt modelId="{3CFD6A5E-C036-4230-A738-406B8E67BE84}" type="parTrans" cxnId="{A8E27B2D-D49F-4307-B0D3-451566C2AE1D}">
      <dgm:prSet/>
      <dgm:spPr/>
      <dgm:t>
        <a:bodyPr/>
        <a:lstStyle/>
        <a:p>
          <a:endParaRPr lang="fr-FR"/>
        </a:p>
      </dgm:t>
    </dgm:pt>
    <dgm:pt modelId="{E8E23A2B-004D-4B62-8256-8976D0610CE7}" type="sibTrans" cxnId="{A8E27B2D-D49F-4307-B0D3-451566C2AE1D}">
      <dgm:prSet/>
      <dgm:spPr/>
      <dgm:t>
        <a:bodyPr/>
        <a:lstStyle/>
        <a:p>
          <a:endParaRPr lang="fr-FR"/>
        </a:p>
      </dgm:t>
    </dgm:pt>
    <dgm:pt modelId="{1A0EE2C9-1070-4FA6-8C8E-42F4483108C2}">
      <dgm:prSet phldrT="[Text]"/>
      <dgm:spPr/>
      <dgm:t>
        <a:bodyPr/>
        <a:lstStyle/>
        <a:p>
          <a:r>
            <a:rPr lang="hr-HR" dirty="0" smtClean="0"/>
            <a:t>Max.br.bodova: 120 </a:t>
          </a:r>
          <a:endParaRPr lang="fr-FR" dirty="0"/>
        </a:p>
      </dgm:t>
    </dgm:pt>
    <dgm:pt modelId="{EAC59217-FED1-49E1-BED3-BD07097A8583}" type="parTrans" cxnId="{B2AABEF3-B2DE-4408-8069-85E18809F4F2}">
      <dgm:prSet/>
      <dgm:spPr/>
      <dgm:t>
        <a:bodyPr/>
        <a:lstStyle/>
        <a:p>
          <a:endParaRPr lang="fr-FR"/>
        </a:p>
      </dgm:t>
    </dgm:pt>
    <dgm:pt modelId="{7DCCAB46-9B35-4D4C-82FC-65F084024624}" type="sibTrans" cxnId="{B2AABEF3-B2DE-4408-8069-85E18809F4F2}">
      <dgm:prSet/>
      <dgm:spPr/>
      <dgm:t>
        <a:bodyPr/>
        <a:lstStyle/>
        <a:p>
          <a:endParaRPr lang="fr-FR"/>
        </a:p>
      </dgm:t>
    </dgm:pt>
    <dgm:pt modelId="{2419F2BD-D7E0-4300-9A40-0C1206FAF6CF}">
      <dgm:prSet phldrT="[Text]"/>
      <dgm:spPr/>
      <dgm:t>
        <a:bodyPr/>
        <a:lstStyle/>
        <a:p>
          <a:r>
            <a:rPr lang="hr-HR" dirty="0" smtClean="0"/>
            <a:t>Min. br. bodova: 70 ili 100</a:t>
          </a:r>
          <a:endParaRPr lang="fr-FR" dirty="0"/>
        </a:p>
      </dgm:t>
    </dgm:pt>
    <dgm:pt modelId="{9DB9C96E-5E26-44CE-BC34-7401D5183DA1}" type="parTrans" cxnId="{CCCDCC85-95EC-41AC-A392-8887D03A289D}">
      <dgm:prSet/>
      <dgm:spPr/>
    </dgm:pt>
    <dgm:pt modelId="{3183297D-9983-45EA-A6FE-A087F1C62003}" type="sibTrans" cxnId="{CCCDCC85-95EC-41AC-A392-8887D03A289D}">
      <dgm:prSet/>
      <dgm:spPr/>
    </dgm:pt>
    <dgm:pt modelId="{282AEFBA-AB3E-45E3-88AA-8433BCAF4AF7}">
      <dgm:prSet phldrT="[Text]"/>
      <dgm:spPr/>
      <dgm:t>
        <a:bodyPr/>
        <a:lstStyle/>
        <a:p>
          <a:r>
            <a:rPr lang="hr-HR" dirty="0" err="1" smtClean="0"/>
            <a:t>Max</a:t>
          </a:r>
          <a:r>
            <a:rPr lang="hr-HR" dirty="0" smtClean="0"/>
            <a:t> br. bodova: 170 ili 180</a:t>
          </a:r>
          <a:endParaRPr lang="fr-FR" dirty="0"/>
        </a:p>
      </dgm:t>
    </dgm:pt>
    <dgm:pt modelId="{EFA7D00A-9052-4D95-8115-AE08D65D2F98}" type="parTrans" cxnId="{6FE4A250-35C9-4805-8A2F-0E72BA1EEBC6}">
      <dgm:prSet/>
      <dgm:spPr/>
    </dgm:pt>
    <dgm:pt modelId="{9A0C5311-1C51-4363-8F3E-C99BB3361DE5}" type="sibTrans" cxnId="{6FE4A250-35C9-4805-8A2F-0E72BA1EEBC6}">
      <dgm:prSet/>
      <dgm:spPr/>
    </dgm:pt>
    <dgm:pt modelId="{4180B37C-6F4D-41BD-9459-350D92D965CE}">
      <dgm:prSet phldrT="[Text]"/>
      <dgm:spPr/>
      <dgm:t>
        <a:bodyPr/>
        <a:lstStyle/>
        <a:p>
          <a:endParaRPr lang="fr-FR" dirty="0"/>
        </a:p>
      </dgm:t>
    </dgm:pt>
    <dgm:pt modelId="{82596BA6-666B-40B2-A7ED-54ABC9076F3E}" type="parTrans" cxnId="{D6324023-691F-44EF-8B31-3D3BBA08F221}">
      <dgm:prSet/>
      <dgm:spPr/>
    </dgm:pt>
    <dgm:pt modelId="{35ED6044-984F-4079-981D-B66A1E4F93FE}" type="sibTrans" cxnId="{D6324023-691F-44EF-8B31-3D3BBA08F221}">
      <dgm:prSet/>
      <dgm:spPr/>
    </dgm:pt>
    <dgm:pt modelId="{8A083544-9C04-49FA-B49A-1209D57A9A7B}">
      <dgm:prSet phldrT="[Text]"/>
      <dgm:spPr/>
      <dgm:t>
        <a:bodyPr/>
        <a:lstStyle/>
        <a:p>
          <a:r>
            <a:rPr lang="hr-HR" dirty="0" smtClean="0"/>
            <a:t>Prag na ispitu: 70 bodova</a:t>
          </a:r>
          <a:endParaRPr lang="fr-FR" dirty="0"/>
        </a:p>
      </dgm:t>
    </dgm:pt>
    <dgm:pt modelId="{8367B913-20C3-4B59-81C4-F30E4462B01F}" type="parTrans" cxnId="{CC110013-ACE3-41C5-9565-DDF008D8CFA1}">
      <dgm:prSet/>
      <dgm:spPr/>
    </dgm:pt>
    <dgm:pt modelId="{E10F5235-ED68-4A1C-8DEB-8839C2BF1D91}" type="sibTrans" cxnId="{CC110013-ACE3-41C5-9565-DDF008D8CFA1}">
      <dgm:prSet/>
      <dgm:spPr/>
    </dgm:pt>
    <dgm:pt modelId="{5804E0D8-EEC4-4E61-A696-191D36B42714}">
      <dgm:prSet phldrT="[Text]"/>
      <dgm:spPr/>
      <dgm:t>
        <a:bodyPr/>
        <a:lstStyle/>
        <a:p>
          <a:endParaRPr lang="fr-FR" dirty="0"/>
        </a:p>
      </dgm:t>
    </dgm:pt>
    <dgm:pt modelId="{F6FC2CCE-C6E1-4947-962F-2F6AF9C9400B}" type="parTrans" cxnId="{CD3FCD84-8243-403D-A7D2-AF641959BFA0}">
      <dgm:prSet/>
      <dgm:spPr/>
    </dgm:pt>
    <dgm:pt modelId="{C36D1644-44CD-4928-890E-783A96D612BC}" type="sibTrans" cxnId="{CD3FCD84-8243-403D-A7D2-AF641959BFA0}">
      <dgm:prSet/>
      <dgm:spPr/>
    </dgm:pt>
    <dgm:pt modelId="{37ACD0B7-9452-49BE-B09B-1C393E034022}" type="pres">
      <dgm:prSet presAssocID="{842929F2-3DD5-49C7-A86A-34E1BF31B3D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A37B48-4D3A-43F3-A0FA-4E9708F290EB}" type="pres">
      <dgm:prSet presAssocID="{69D1B44B-020A-4C1A-9112-6EE80CC05DD2}" presName="compNode" presStyleCnt="0"/>
      <dgm:spPr/>
    </dgm:pt>
    <dgm:pt modelId="{D699F6FA-95CA-4D86-AE79-81FF1AF95570}" type="pres">
      <dgm:prSet presAssocID="{69D1B44B-020A-4C1A-9112-6EE80CC05DD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E65630-B713-4D9B-8DB1-58D2DF2233EF}" type="pres">
      <dgm:prSet presAssocID="{69D1B44B-020A-4C1A-9112-6EE80CC05D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19A91F-51A3-4D28-8855-0180180EE24E}" type="pres">
      <dgm:prSet presAssocID="{69D1B44B-020A-4C1A-9112-6EE80CC05DD2}" presName="parentRect" presStyleLbl="alignNode1" presStyleIdx="0" presStyleCnt="3"/>
      <dgm:spPr/>
      <dgm:t>
        <a:bodyPr/>
        <a:lstStyle/>
        <a:p>
          <a:endParaRPr lang="fr-FR"/>
        </a:p>
      </dgm:t>
    </dgm:pt>
    <dgm:pt modelId="{6DFE23B6-B9CB-4261-9807-C1922AF2C341}" type="pres">
      <dgm:prSet presAssocID="{69D1B44B-020A-4C1A-9112-6EE80CC05DD2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E72D20-84AC-49C2-A162-D7E462BE875F}" type="pres">
      <dgm:prSet presAssocID="{202712EC-E2F5-431D-B153-3944BF4189F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7110A8A-5D40-4555-8773-B38465D20274}" type="pres">
      <dgm:prSet presAssocID="{59E3D4B7-186D-4BD0-A300-B938C60EE946}" presName="compNode" presStyleCnt="0"/>
      <dgm:spPr/>
    </dgm:pt>
    <dgm:pt modelId="{6BE7E453-08F3-474E-9C7D-AD0528309D23}" type="pres">
      <dgm:prSet presAssocID="{59E3D4B7-186D-4BD0-A300-B938C60EE94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F9CCE6-3923-4185-AB7F-B1A15C87A9EE}" type="pres">
      <dgm:prSet presAssocID="{59E3D4B7-186D-4BD0-A300-B938C60EE9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FAD413-1BB1-4843-960A-AE0CA2A80E0F}" type="pres">
      <dgm:prSet presAssocID="{59E3D4B7-186D-4BD0-A300-B938C60EE946}" presName="parentRect" presStyleLbl="alignNode1" presStyleIdx="1" presStyleCnt="3"/>
      <dgm:spPr/>
      <dgm:t>
        <a:bodyPr/>
        <a:lstStyle/>
        <a:p>
          <a:endParaRPr lang="fr-FR"/>
        </a:p>
      </dgm:t>
    </dgm:pt>
    <dgm:pt modelId="{24DA7634-66EA-4797-A425-9F934716D0E3}" type="pres">
      <dgm:prSet presAssocID="{59E3D4B7-186D-4BD0-A300-B938C60EE94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3064DE-20FD-4DC2-B68F-9A51E3A9E273}" type="pres">
      <dgm:prSet presAssocID="{2385869D-36E3-43A9-A35E-D4AEE4E4322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A56D79C-8C92-4BB1-B7CA-874C81243EEC}" type="pres">
      <dgm:prSet presAssocID="{75F91D12-3479-4A67-BA73-A0E2EBDDEDE4}" presName="compNode" presStyleCnt="0"/>
      <dgm:spPr/>
    </dgm:pt>
    <dgm:pt modelId="{A884B792-F77A-48D7-B361-DE9276AD054A}" type="pres">
      <dgm:prSet presAssocID="{75F91D12-3479-4A67-BA73-A0E2EBDDEDE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59673A-3B65-46F0-8AE5-6FA4A3C98D0B}" type="pres">
      <dgm:prSet presAssocID="{75F91D12-3479-4A67-BA73-A0E2EBDDED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46EB5-BF84-4602-BEF4-27A682212073}" type="pres">
      <dgm:prSet presAssocID="{75F91D12-3479-4A67-BA73-A0E2EBDDEDE4}" presName="parentRect" presStyleLbl="alignNode1" presStyleIdx="2" presStyleCnt="3"/>
      <dgm:spPr/>
      <dgm:t>
        <a:bodyPr/>
        <a:lstStyle/>
        <a:p>
          <a:endParaRPr lang="fr-FR"/>
        </a:p>
      </dgm:t>
    </dgm:pt>
    <dgm:pt modelId="{E07EA85A-ACF6-4FED-945C-B4AD572BC87A}" type="pres">
      <dgm:prSet presAssocID="{75F91D12-3479-4A67-BA73-A0E2EBDDEDE4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006A20C-AE6A-4B62-BA29-942EE78856D6}" srcId="{69D1B44B-020A-4C1A-9112-6EE80CC05DD2}" destId="{10ED9395-EC16-48D9-BB74-216982180DB7}" srcOrd="0" destOrd="0" parTransId="{4E31D723-D70F-47DD-A38D-95FCAD8FFD69}" sibTransId="{45CA7FF5-E0BB-404C-BB13-5A006589CD0A}"/>
    <dgm:cxn modelId="{AA76AC7D-B2EC-4C1D-9727-DE8022A5640C}" type="presOf" srcId="{282AEFBA-AB3E-45E3-88AA-8433BCAF4AF7}" destId="{6BE7E453-08F3-474E-9C7D-AD0528309D23}" srcOrd="0" destOrd="3" presId="urn:microsoft.com/office/officeart/2005/8/layout/bList2#1"/>
    <dgm:cxn modelId="{B2AABEF3-B2DE-4408-8069-85E18809F4F2}" srcId="{69D1B44B-020A-4C1A-9112-6EE80CC05DD2}" destId="{1A0EE2C9-1070-4FA6-8C8E-42F4483108C2}" srcOrd="3" destOrd="0" parTransId="{EAC59217-FED1-49E1-BED3-BD07097A8583}" sibTransId="{7DCCAB46-9B35-4D4C-82FC-65F084024624}"/>
    <dgm:cxn modelId="{4BF34393-0E4B-48E8-86E3-8426144BDD4F}" srcId="{75F91D12-3479-4A67-BA73-A0E2EBDDEDE4}" destId="{3521F405-FB01-4A2F-9F87-B0295AF8D8B6}" srcOrd="0" destOrd="0" parTransId="{26E3C4D0-9A1B-4117-81F5-AAC707D18B5A}" sibTransId="{14A89C1B-53DD-49C2-A49F-5BB8C5229B85}"/>
    <dgm:cxn modelId="{5769DF07-622D-48BA-A0BE-9E51A18FB368}" srcId="{842929F2-3DD5-49C7-A86A-34E1BF31B3DE}" destId="{69D1B44B-020A-4C1A-9112-6EE80CC05DD2}" srcOrd="0" destOrd="0" parTransId="{D900341C-249B-4C20-8E9B-DB9347D996CB}" sibTransId="{202712EC-E2F5-431D-B153-3944BF4189F2}"/>
    <dgm:cxn modelId="{A8E27B2D-D49F-4307-B0D3-451566C2AE1D}" srcId="{69D1B44B-020A-4C1A-9112-6EE80CC05DD2}" destId="{4B5C79BE-A69D-44DA-9C9D-A3BFBE9EA222}" srcOrd="1" destOrd="0" parTransId="{3CFD6A5E-C036-4230-A738-406B8E67BE84}" sibTransId="{E8E23A2B-004D-4B62-8256-8976D0610CE7}"/>
    <dgm:cxn modelId="{6FE4A250-35C9-4805-8A2F-0E72BA1EEBC6}" srcId="{59E3D4B7-186D-4BD0-A300-B938C60EE946}" destId="{282AEFBA-AB3E-45E3-88AA-8433BCAF4AF7}" srcOrd="3" destOrd="0" parTransId="{EFA7D00A-9052-4D95-8115-AE08D65D2F98}" sibTransId="{9A0C5311-1C51-4363-8F3E-C99BB3361DE5}"/>
    <dgm:cxn modelId="{AB81BBEF-6CA9-4807-AE83-9A6FC5EA100B}" type="presOf" srcId="{3521F405-FB01-4A2F-9F87-B0295AF8D8B6}" destId="{A884B792-F77A-48D7-B361-DE9276AD054A}" srcOrd="0" destOrd="0" presId="urn:microsoft.com/office/officeart/2005/8/layout/bList2#1"/>
    <dgm:cxn modelId="{43AB712B-4E44-487C-B8E0-EB0ADF9B1256}" type="presOf" srcId="{59E3D4B7-186D-4BD0-A300-B938C60EE946}" destId="{B7F9CCE6-3923-4185-AB7F-B1A15C87A9EE}" srcOrd="0" destOrd="0" presId="urn:microsoft.com/office/officeart/2005/8/layout/bList2#1"/>
    <dgm:cxn modelId="{7646F3E5-6752-4798-A6AD-8ED4C2C09765}" type="presOf" srcId="{10ED9395-EC16-48D9-BB74-216982180DB7}" destId="{D699F6FA-95CA-4D86-AE79-81FF1AF95570}" srcOrd="0" destOrd="0" presId="urn:microsoft.com/office/officeart/2005/8/layout/bList2#1"/>
    <dgm:cxn modelId="{60E6CB27-CA84-4473-9968-D93D97774FBD}" type="presOf" srcId="{2419F2BD-D7E0-4300-9A40-0C1206FAF6CF}" destId="{6BE7E453-08F3-474E-9C7D-AD0528309D23}" srcOrd="0" destOrd="2" presId="urn:microsoft.com/office/officeart/2005/8/layout/bList2#1"/>
    <dgm:cxn modelId="{16BE1196-8549-4332-B983-EDBBC8EF73BC}" type="presOf" srcId="{4180B37C-6F4D-41BD-9459-350D92D965CE}" destId="{6BE7E453-08F3-474E-9C7D-AD0528309D23}" srcOrd="0" destOrd="1" presId="urn:microsoft.com/office/officeart/2005/8/layout/bList2#1"/>
    <dgm:cxn modelId="{204AA9AE-D974-4E53-ADE5-64276198E7A0}" type="presOf" srcId="{842929F2-3DD5-49C7-A86A-34E1BF31B3DE}" destId="{37ACD0B7-9452-49BE-B09B-1C393E034022}" srcOrd="0" destOrd="0" presId="urn:microsoft.com/office/officeart/2005/8/layout/bList2#1"/>
    <dgm:cxn modelId="{8BCF6450-3B3E-49B6-9A75-4072D50D65B4}" srcId="{59E3D4B7-186D-4BD0-A300-B938C60EE946}" destId="{199519EB-ED11-4A71-A990-D0941A2E0030}" srcOrd="0" destOrd="0" parTransId="{FAFF71C2-2C48-45F8-A741-6D9049692B64}" sibTransId="{7B0460BE-0C8B-4BCB-8F9D-FA8EBD883494}"/>
    <dgm:cxn modelId="{CCCDCC85-95EC-41AC-A392-8887D03A289D}" srcId="{59E3D4B7-186D-4BD0-A300-B938C60EE946}" destId="{2419F2BD-D7E0-4300-9A40-0C1206FAF6CF}" srcOrd="2" destOrd="0" parTransId="{9DB9C96E-5E26-44CE-BC34-7401D5183DA1}" sibTransId="{3183297D-9983-45EA-A6FE-A087F1C62003}"/>
    <dgm:cxn modelId="{6ABB5424-A4E1-4F2D-A89A-4FFF88CD09D2}" type="presOf" srcId="{69D1B44B-020A-4C1A-9112-6EE80CC05DD2}" destId="{3DE65630-B713-4D9B-8DB1-58D2DF2233EF}" srcOrd="0" destOrd="0" presId="urn:microsoft.com/office/officeart/2005/8/layout/bList2#1"/>
    <dgm:cxn modelId="{D6324023-691F-44EF-8B31-3D3BBA08F221}" srcId="{59E3D4B7-186D-4BD0-A300-B938C60EE946}" destId="{4180B37C-6F4D-41BD-9459-350D92D965CE}" srcOrd="1" destOrd="0" parTransId="{82596BA6-666B-40B2-A7ED-54ABC9076F3E}" sibTransId="{35ED6044-984F-4079-981D-B66A1E4F93FE}"/>
    <dgm:cxn modelId="{6F7CFA6B-8A42-4C19-88D8-DBE9E03F3B74}" srcId="{69D1B44B-020A-4C1A-9112-6EE80CC05DD2}" destId="{B29528C3-E893-4B09-826B-017DA30D78FC}" srcOrd="2" destOrd="0" parTransId="{09D4E63D-4B6D-4DE2-9AAD-48982999FC6C}" sibTransId="{B738D232-766F-4BD9-95AA-528132105B81}"/>
    <dgm:cxn modelId="{1430F766-D518-4DB1-888A-B8D1A88ABD87}" type="presOf" srcId="{69D1B44B-020A-4C1A-9112-6EE80CC05DD2}" destId="{C719A91F-51A3-4D28-8855-0180180EE24E}" srcOrd="1" destOrd="0" presId="urn:microsoft.com/office/officeart/2005/8/layout/bList2#1"/>
    <dgm:cxn modelId="{FCE47D11-AB4A-448E-8C2A-188B7A4E50D2}" type="presOf" srcId="{202712EC-E2F5-431D-B153-3944BF4189F2}" destId="{ECE72D20-84AC-49C2-A162-D7E462BE875F}" srcOrd="0" destOrd="0" presId="urn:microsoft.com/office/officeart/2005/8/layout/bList2#1"/>
    <dgm:cxn modelId="{03B633F5-00E4-442F-970B-177BA07A16D7}" type="presOf" srcId="{1A0EE2C9-1070-4FA6-8C8E-42F4483108C2}" destId="{D699F6FA-95CA-4D86-AE79-81FF1AF95570}" srcOrd="0" destOrd="3" presId="urn:microsoft.com/office/officeart/2005/8/layout/bList2#1"/>
    <dgm:cxn modelId="{CF2ED9DE-110C-457A-AFE7-E22928DF70B4}" srcId="{842929F2-3DD5-49C7-A86A-34E1BF31B3DE}" destId="{59E3D4B7-186D-4BD0-A300-B938C60EE946}" srcOrd="1" destOrd="0" parTransId="{8C8F7A44-26E4-4781-A4A9-067061297AC9}" sibTransId="{2385869D-36E3-43A9-A35E-D4AEE4E43220}"/>
    <dgm:cxn modelId="{CD3FCD84-8243-403D-A7D2-AF641959BFA0}" srcId="{75F91D12-3479-4A67-BA73-A0E2EBDDEDE4}" destId="{5804E0D8-EEC4-4E61-A696-191D36B42714}" srcOrd="1" destOrd="0" parTransId="{F6FC2CCE-C6E1-4947-962F-2F6AF9C9400B}" sibTransId="{C36D1644-44CD-4928-890E-783A96D612BC}"/>
    <dgm:cxn modelId="{DDD1A324-8471-4A91-9120-13C6D1C74B1E}" type="presOf" srcId="{8A083544-9C04-49FA-B49A-1209D57A9A7B}" destId="{A884B792-F77A-48D7-B361-DE9276AD054A}" srcOrd="0" destOrd="2" presId="urn:microsoft.com/office/officeart/2005/8/layout/bList2#1"/>
    <dgm:cxn modelId="{A380D2A2-2110-4C0D-8496-34C276EF5467}" type="presOf" srcId="{4B5C79BE-A69D-44DA-9C9D-A3BFBE9EA222}" destId="{D699F6FA-95CA-4D86-AE79-81FF1AF95570}" srcOrd="0" destOrd="1" presId="urn:microsoft.com/office/officeart/2005/8/layout/bList2#1"/>
    <dgm:cxn modelId="{6CCFDE25-D5D7-4F6F-A8D1-AFE9F5B2C99A}" type="presOf" srcId="{6DE4FDAE-E724-4CDA-BD06-60DFB60476AB}" destId="{A884B792-F77A-48D7-B361-DE9276AD054A}" srcOrd="0" destOrd="3" presId="urn:microsoft.com/office/officeart/2005/8/layout/bList2#1"/>
    <dgm:cxn modelId="{CF325E63-7D5D-4AF3-B72D-BD929441C721}" type="presOf" srcId="{2385869D-36E3-43A9-A35E-D4AEE4E43220}" destId="{EA3064DE-20FD-4DC2-B68F-9A51E3A9E273}" srcOrd="0" destOrd="0" presId="urn:microsoft.com/office/officeart/2005/8/layout/bList2#1"/>
    <dgm:cxn modelId="{CC110013-ACE3-41C5-9565-DDF008D8CFA1}" srcId="{75F91D12-3479-4A67-BA73-A0E2EBDDEDE4}" destId="{8A083544-9C04-49FA-B49A-1209D57A9A7B}" srcOrd="2" destOrd="0" parTransId="{8367B913-20C3-4B59-81C4-F30E4462B01F}" sibTransId="{E10F5235-ED68-4A1C-8DEB-8839C2BF1D91}"/>
    <dgm:cxn modelId="{21D2CBFE-D87F-438B-942D-565C9722E0A0}" srcId="{842929F2-3DD5-49C7-A86A-34E1BF31B3DE}" destId="{75F91D12-3479-4A67-BA73-A0E2EBDDEDE4}" srcOrd="2" destOrd="0" parTransId="{AB99FC30-9075-42CB-8D02-4C90BC9A1664}" sibTransId="{E8CC9F7A-C4D6-421B-9E73-768B6ADD71BD}"/>
    <dgm:cxn modelId="{04F2088D-ACD9-4F35-81DF-F34DE94A9C28}" type="presOf" srcId="{5804E0D8-EEC4-4E61-A696-191D36B42714}" destId="{A884B792-F77A-48D7-B361-DE9276AD054A}" srcOrd="0" destOrd="1" presId="urn:microsoft.com/office/officeart/2005/8/layout/bList2#1"/>
    <dgm:cxn modelId="{96DF08C5-8FA8-413E-A511-9999D0EA618C}" type="presOf" srcId="{199519EB-ED11-4A71-A990-D0941A2E0030}" destId="{6BE7E453-08F3-474E-9C7D-AD0528309D23}" srcOrd="0" destOrd="0" presId="urn:microsoft.com/office/officeart/2005/8/layout/bList2#1"/>
    <dgm:cxn modelId="{EA3882FB-C49D-4C9F-AACE-2D0C14D9CA58}" type="presOf" srcId="{59E3D4B7-186D-4BD0-A300-B938C60EE946}" destId="{D0FAD413-1BB1-4843-960A-AE0CA2A80E0F}" srcOrd="1" destOrd="0" presId="urn:microsoft.com/office/officeart/2005/8/layout/bList2#1"/>
    <dgm:cxn modelId="{543FFF2E-1A99-4037-B0D9-A69E591B2BA4}" type="presOf" srcId="{75F91D12-3479-4A67-BA73-A0E2EBDDEDE4}" destId="{E9746EB5-BF84-4602-BEF4-27A682212073}" srcOrd="1" destOrd="0" presId="urn:microsoft.com/office/officeart/2005/8/layout/bList2#1"/>
    <dgm:cxn modelId="{BECE16EB-5043-49AA-8A76-DB8B85A44FBC}" srcId="{75F91D12-3479-4A67-BA73-A0E2EBDDEDE4}" destId="{6DE4FDAE-E724-4CDA-BD06-60DFB60476AB}" srcOrd="3" destOrd="0" parTransId="{A89B9C86-C672-4FDC-A45D-97C88138A729}" sibTransId="{DD8A382B-EECD-4EF3-9730-E459E764E2C6}"/>
    <dgm:cxn modelId="{62770DBF-A891-4C79-80C4-957D22B7C2F8}" type="presOf" srcId="{75F91D12-3479-4A67-BA73-A0E2EBDDEDE4}" destId="{7B59673A-3B65-46F0-8AE5-6FA4A3C98D0B}" srcOrd="0" destOrd="0" presId="urn:microsoft.com/office/officeart/2005/8/layout/bList2#1"/>
    <dgm:cxn modelId="{37C3F627-F1AF-495B-953C-EB67551A2F40}" type="presOf" srcId="{B29528C3-E893-4B09-826B-017DA30D78FC}" destId="{D699F6FA-95CA-4D86-AE79-81FF1AF95570}" srcOrd="0" destOrd="2" presId="urn:microsoft.com/office/officeart/2005/8/layout/bList2#1"/>
    <dgm:cxn modelId="{D6E5D4F4-28CE-4FE4-B7FC-11C5E944784C}" type="presParOf" srcId="{37ACD0B7-9452-49BE-B09B-1C393E034022}" destId="{82A37B48-4D3A-43F3-A0FA-4E9708F290EB}" srcOrd="0" destOrd="0" presId="urn:microsoft.com/office/officeart/2005/8/layout/bList2#1"/>
    <dgm:cxn modelId="{9611D75D-BD0F-49A0-BBAF-B5D06D1A63F3}" type="presParOf" srcId="{82A37B48-4D3A-43F3-A0FA-4E9708F290EB}" destId="{D699F6FA-95CA-4D86-AE79-81FF1AF95570}" srcOrd="0" destOrd="0" presId="urn:microsoft.com/office/officeart/2005/8/layout/bList2#1"/>
    <dgm:cxn modelId="{5E1F70CC-5473-48C0-BA09-B7F35B7E146A}" type="presParOf" srcId="{82A37B48-4D3A-43F3-A0FA-4E9708F290EB}" destId="{3DE65630-B713-4D9B-8DB1-58D2DF2233EF}" srcOrd="1" destOrd="0" presId="urn:microsoft.com/office/officeart/2005/8/layout/bList2#1"/>
    <dgm:cxn modelId="{B2F3A8CA-5745-41C4-9608-F98AC7A36253}" type="presParOf" srcId="{82A37B48-4D3A-43F3-A0FA-4E9708F290EB}" destId="{C719A91F-51A3-4D28-8855-0180180EE24E}" srcOrd="2" destOrd="0" presId="urn:microsoft.com/office/officeart/2005/8/layout/bList2#1"/>
    <dgm:cxn modelId="{78C43C0A-1E60-4A4A-8AAE-CC1FB45315C6}" type="presParOf" srcId="{82A37B48-4D3A-43F3-A0FA-4E9708F290EB}" destId="{6DFE23B6-B9CB-4261-9807-C1922AF2C341}" srcOrd="3" destOrd="0" presId="urn:microsoft.com/office/officeart/2005/8/layout/bList2#1"/>
    <dgm:cxn modelId="{21C203A1-B123-4EE0-B664-99AA81733A70}" type="presParOf" srcId="{37ACD0B7-9452-49BE-B09B-1C393E034022}" destId="{ECE72D20-84AC-49C2-A162-D7E462BE875F}" srcOrd="1" destOrd="0" presId="urn:microsoft.com/office/officeart/2005/8/layout/bList2#1"/>
    <dgm:cxn modelId="{7F36887C-EACA-4F6C-80A2-963F69D1A048}" type="presParOf" srcId="{37ACD0B7-9452-49BE-B09B-1C393E034022}" destId="{47110A8A-5D40-4555-8773-B38465D20274}" srcOrd="2" destOrd="0" presId="urn:microsoft.com/office/officeart/2005/8/layout/bList2#1"/>
    <dgm:cxn modelId="{925DEEE4-92DE-4098-ADD0-B93887A4AFFD}" type="presParOf" srcId="{47110A8A-5D40-4555-8773-B38465D20274}" destId="{6BE7E453-08F3-474E-9C7D-AD0528309D23}" srcOrd="0" destOrd="0" presId="urn:microsoft.com/office/officeart/2005/8/layout/bList2#1"/>
    <dgm:cxn modelId="{CD9218B9-D1EF-42AD-8E5A-D8456242C6D8}" type="presParOf" srcId="{47110A8A-5D40-4555-8773-B38465D20274}" destId="{B7F9CCE6-3923-4185-AB7F-B1A15C87A9EE}" srcOrd="1" destOrd="0" presId="urn:microsoft.com/office/officeart/2005/8/layout/bList2#1"/>
    <dgm:cxn modelId="{92FF15CD-B127-466C-9121-11DA72EE454F}" type="presParOf" srcId="{47110A8A-5D40-4555-8773-B38465D20274}" destId="{D0FAD413-1BB1-4843-960A-AE0CA2A80E0F}" srcOrd="2" destOrd="0" presId="urn:microsoft.com/office/officeart/2005/8/layout/bList2#1"/>
    <dgm:cxn modelId="{BDB0A6AD-15CA-4EA7-9474-1C1712C134D5}" type="presParOf" srcId="{47110A8A-5D40-4555-8773-B38465D20274}" destId="{24DA7634-66EA-4797-A425-9F934716D0E3}" srcOrd="3" destOrd="0" presId="urn:microsoft.com/office/officeart/2005/8/layout/bList2#1"/>
    <dgm:cxn modelId="{A1171C17-C3E0-4725-8459-089276075808}" type="presParOf" srcId="{37ACD0B7-9452-49BE-B09B-1C393E034022}" destId="{EA3064DE-20FD-4DC2-B68F-9A51E3A9E273}" srcOrd="3" destOrd="0" presId="urn:microsoft.com/office/officeart/2005/8/layout/bList2#1"/>
    <dgm:cxn modelId="{C3387762-A816-44AB-8174-C41DCEB4268E}" type="presParOf" srcId="{37ACD0B7-9452-49BE-B09B-1C393E034022}" destId="{CA56D79C-8C92-4BB1-B7CA-874C81243EEC}" srcOrd="4" destOrd="0" presId="urn:microsoft.com/office/officeart/2005/8/layout/bList2#1"/>
    <dgm:cxn modelId="{ECFDD090-F9D8-40CF-B8E9-330BACD652C7}" type="presParOf" srcId="{CA56D79C-8C92-4BB1-B7CA-874C81243EEC}" destId="{A884B792-F77A-48D7-B361-DE9276AD054A}" srcOrd="0" destOrd="0" presId="urn:microsoft.com/office/officeart/2005/8/layout/bList2#1"/>
    <dgm:cxn modelId="{57E57C55-A8FE-49DE-A9A8-05F9BEFE21AC}" type="presParOf" srcId="{CA56D79C-8C92-4BB1-B7CA-874C81243EEC}" destId="{7B59673A-3B65-46F0-8AE5-6FA4A3C98D0B}" srcOrd="1" destOrd="0" presId="urn:microsoft.com/office/officeart/2005/8/layout/bList2#1"/>
    <dgm:cxn modelId="{4410F8CD-C943-486E-88A8-F61385B63145}" type="presParOf" srcId="{CA56D79C-8C92-4BB1-B7CA-874C81243EEC}" destId="{E9746EB5-BF84-4602-BEF4-27A682212073}" srcOrd="2" destOrd="0" presId="urn:microsoft.com/office/officeart/2005/8/layout/bList2#1"/>
    <dgm:cxn modelId="{363F6335-F1B0-4849-BA6E-F7C13CF8B088}" type="presParOf" srcId="{CA56D79C-8C92-4BB1-B7CA-874C81243EEC}" destId="{E07EA85A-ACF6-4FED-945C-B4AD572BC87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ECEFB7-E75D-41A3-BF52-311916FEF4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1C8302-64AA-42AA-AFDE-D2011D21D49D}">
      <dgm:prSet phldrT="[Text]"/>
      <dgm:spPr/>
      <dgm:t>
        <a:bodyPr/>
        <a:lstStyle/>
        <a:p>
          <a:r>
            <a:rPr lang="hr-HR" dirty="0" smtClean="0"/>
            <a:t>1.,2.ili 3.osvojeno mjesto kao pojedinac </a:t>
          </a:r>
        </a:p>
        <a:p>
          <a:r>
            <a:rPr lang="hr-HR" dirty="0" smtClean="0"/>
            <a:t>(5.-8.razred)</a:t>
          </a:r>
          <a:endParaRPr lang="fr-FR" dirty="0"/>
        </a:p>
      </dgm:t>
    </dgm:pt>
    <dgm:pt modelId="{FB49C5A8-61E5-4595-800C-2B144C6D16F0}" type="parTrans" cxnId="{D7848592-05EA-40CF-876E-34511BEA4C9C}">
      <dgm:prSet/>
      <dgm:spPr/>
      <dgm:t>
        <a:bodyPr/>
        <a:lstStyle/>
        <a:p>
          <a:endParaRPr lang="fr-FR"/>
        </a:p>
      </dgm:t>
    </dgm:pt>
    <dgm:pt modelId="{91A57C04-6609-463F-A2EF-2C28EF2929F0}" type="sibTrans" cxnId="{D7848592-05EA-40CF-876E-34511BEA4C9C}">
      <dgm:prSet/>
      <dgm:spPr/>
      <dgm:t>
        <a:bodyPr/>
        <a:lstStyle/>
        <a:p>
          <a:endParaRPr lang="fr-FR"/>
        </a:p>
      </dgm:t>
    </dgm:pt>
    <dgm:pt modelId="{DA0A2262-22C9-4738-954A-BBBDCA6F3B85}">
      <dgm:prSet phldrT="[Text]" custT="1"/>
      <dgm:spPr/>
      <dgm:t>
        <a:bodyPr/>
        <a:lstStyle/>
        <a:p>
          <a:r>
            <a:rPr lang="hr-HR" sz="2400" b="1" dirty="0" smtClean="0"/>
            <a:t>Izravan upis</a:t>
          </a:r>
          <a:r>
            <a:rPr lang="hr-HR" sz="2400" dirty="0" smtClean="0"/>
            <a:t> </a:t>
          </a:r>
          <a:r>
            <a:rPr lang="hr-HR" sz="1700" dirty="0" smtClean="0"/>
            <a:t>(pod uvjetom da zadovolje na ispitu sposobnosti i darovitosti u školama u kojima je to uvjet za upis)</a:t>
          </a:r>
          <a:endParaRPr lang="fr-FR" sz="1700" dirty="0"/>
        </a:p>
      </dgm:t>
    </dgm:pt>
    <dgm:pt modelId="{BA247301-25AD-462D-83A8-488DB9EC2F19}" type="parTrans" cxnId="{4CB5B502-8D2E-4C11-8FCB-C816281DFF08}">
      <dgm:prSet/>
      <dgm:spPr/>
      <dgm:t>
        <a:bodyPr/>
        <a:lstStyle/>
        <a:p>
          <a:endParaRPr lang="fr-FR"/>
        </a:p>
      </dgm:t>
    </dgm:pt>
    <dgm:pt modelId="{298BB171-054F-408F-A30B-D1646BC04B2B}" type="sibTrans" cxnId="{4CB5B502-8D2E-4C11-8FCB-C816281DFF08}">
      <dgm:prSet/>
      <dgm:spPr/>
      <dgm:t>
        <a:bodyPr/>
        <a:lstStyle/>
        <a:p>
          <a:endParaRPr lang="fr-FR"/>
        </a:p>
      </dgm:t>
    </dgm:pt>
    <dgm:pt modelId="{2BD3B179-09CE-41EA-B917-9AEE3F205354}">
      <dgm:prSet phldrT="[Text]"/>
      <dgm:spPr/>
      <dgm:t>
        <a:bodyPr/>
        <a:lstStyle/>
        <a:p>
          <a:r>
            <a:rPr lang="hr-HR" dirty="0" smtClean="0"/>
            <a:t>1.osvojeno mjesto kao član skupine </a:t>
          </a:r>
        </a:p>
        <a:p>
          <a:r>
            <a:rPr lang="hr-HR" dirty="0" smtClean="0"/>
            <a:t>(5.-8.razred)</a:t>
          </a:r>
          <a:endParaRPr lang="fr-FR" dirty="0"/>
        </a:p>
      </dgm:t>
    </dgm:pt>
    <dgm:pt modelId="{478A03CE-C1D7-43DB-8C8E-5E57C261C949}" type="parTrans" cxnId="{A54B1266-6EBB-4E61-8D72-247935255B2E}">
      <dgm:prSet/>
      <dgm:spPr/>
      <dgm:t>
        <a:bodyPr/>
        <a:lstStyle/>
        <a:p>
          <a:endParaRPr lang="fr-FR"/>
        </a:p>
      </dgm:t>
    </dgm:pt>
    <dgm:pt modelId="{937E5246-B95D-477A-9B6C-FFC3BE9D089B}" type="sibTrans" cxnId="{A54B1266-6EBB-4E61-8D72-247935255B2E}">
      <dgm:prSet/>
      <dgm:spPr/>
      <dgm:t>
        <a:bodyPr/>
        <a:lstStyle/>
        <a:p>
          <a:endParaRPr lang="fr-FR"/>
        </a:p>
      </dgm:t>
    </dgm:pt>
    <dgm:pt modelId="{6D6E57E9-81EC-42A3-9562-545B6A34B77B}">
      <dgm:prSet phldrT="[Text]" custT="1"/>
      <dgm:spPr/>
      <dgm:t>
        <a:bodyPr/>
        <a:lstStyle/>
        <a:p>
          <a:r>
            <a:rPr lang="hr-HR" sz="3200" b="1" dirty="0" smtClean="0"/>
            <a:t>4 boda</a:t>
          </a:r>
          <a:endParaRPr lang="fr-FR" sz="3200" b="1" dirty="0"/>
        </a:p>
      </dgm:t>
    </dgm:pt>
    <dgm:pt modelId="{44DC488D-2671-479B-A61F-9D5AFC262B77}" type="parTrans" cxnId="{37726088-65E8-4203-8007-C97C6ECB9840}">
      <dgm:prSet/>
      <dgm:spPr/>
      <dgm:t>
        <a:bodyPr/>
        <a:lstStyle/>
        <a:p>
          <a:endParaRPr lang="fr-FR"/>
        </a:p>
      </dgm:t>
    </dgm:pt>
    <dgm:pt modelId="{BC03D7A6-4F8F-4D5B-BAE5-DE986FF546EE}" type="sibTrans" cxnId="{37726088-65E8-4203-8007-C97C6ECB9840}">
      <dgm:prSet/>
      <dgm:spPr/>
      <dgm:t>
        <a:bodyPr/>
        <a:lstStyle/>
        <a:p>
          <a:endParaRPr lang="fr-FR"/>
        </a:p>
      </dgm:t>
    </dgm:pt>
    <dgm:pt modelId="{FF49EE45-D180-44DE-B9B2-4FF9621306B0}">
      <dgm:prSet phldrT="[Text]"/>
      <dgm:spPr/>
      <dgm:t>
        <a:bodyPr/>
        <a:lstStyle/>
        <a:p>
          <a:r>
            <a:rPr lang="hr-HR" dirty="0" smtClean="0"/>
            <a:t>2.osvojeno mjesto kao član skupine</a:t>
          </a:r>
        </a:p>
        <a:p>
          <a:r>
            <a:rPr lang="hr-HR" dirty="0" smtClean="0"/>
            <a:t> (5.-8. razred)</a:t>
          </a:r>
          <a:endParaRPr lang="fr-FR" dirty="0"/>
        </a:p>
      </dgm:t>
    </dgm:pt>
    <dgm:pt modelId="{21A9ED32-A48C-4827-BC12-1A3A578809CD}" type="parTrans" cxnId="{2B1127F5-0AB4-477C-8755-D2B228CD06CC}">
      <dgm:prSet/>
      <dgm:spPr/>
      <dgm:t>
        <a:bodyPr/>
        <a:lstStyle/>
        <a:p>
          <a:endParaRPr lang="fr-FR"/>
        </a:p>
      </dgm:t>
    </dgm:pt>
    <dgm:pt modelId="{906DD41D-8D17-4321-9150-A239A3CCB62F}" type="sibTrans" cxnId="{2B1127F5-0AB4-477C-8755-D2B228CD06CC}">
      <dgm:prSet/>
      <dgm:spPr/>
      <dgm:t>
        <a:bodyPr/>
        <a:lstStyle/>
        <a:p>
          <a:endParaRPr lang="fr-FR"/>
        </a:p>
      </dgm:t>
    </dgm:pt>
    <dgm:pt modelId="{614E9B77-B773-438F-ABA0-70062C71431E}">
      <dgm:prSet phldrT="[Text]" custT="1"/>
      <dgm:spPr/>
      <dgm:t>
        <a:bodyPr/>
        <a:lstStyle/>
        <a:p>
          <a:r>
            <a:rPr lang="hr-HR" sz="3200" b="1" dirty="0" smtClean="0"/>
            <a:t>3 boda</a:t>
          </a:r>
          <a:endParaRPr lang="fr-FR" sz="3200" b="1" dirty="0"/>
        </a:p>
      </dgm:t>
    </dgm:pt>
    <dgm:pt modelId="{D1441A0F-A747-45D6-BCA9-FEA2AA2ACE36}" type="parTrans" cxnId="{FA8419B4-25C2-4061-8B23-CAF41477B340}">
      <dgm:prSet/>
      <dgm:spPr/>
      <dgm:t>
        <a:bodyPr/>
        <a:lstStyle/>
        <a:p>
          <a:endParaRPr lang="fr-FR"/>
        </a:p>
      </dgm:t>
    </dgm:pt>
    <dgm:pt modelId="{3137BA51-CDAA-465F-A089-2DBA98141619}" type="sibTrans" cxnId="{FA8419B4-25C2-4061-8B23-CAF41477B340}">
      <dgm:prSet/>
      <dgm:spPr/>
      <dgm:t>
        <a:bodyPr/>
        <a:lstStyle/>
        <a:p>
          <a:endParaRPr lang="fr-FR"/>
        </a:p>
      </dgm:t>
    </dgm:pt>
    <dgm:pt modelId="{4F64AB5F-C0A5-4B31-B225-0595319692BB}">
      <dgm:prSet phldrT="[Text]"/>
      <dgm:spPr/>
      <dgm:t>
        <a:bodyPr/>
        <a:lstStyle/>
        <a:p>
          <a:r>
            <a:rPr lang="hr-HR" dirty="0" smtClean="0"/>
            <a:t>Sudjelovanje kao pojedinac ili član skupine (5.-8.razred)</a:t>
          </a:r>
          <a:endParaRPr lang="fr-FR" dirty="0"/>
        </a:p>
      </dgm:t>
    </dgm:pt>
    <dgm:pt modelId="{BEE0DFF4-2DFF-4BA4-9D14-F8807388C2A9}" type="parTrans" cxnId="{192A9683-44CC-4DA3-AA3B-59606C1F4813}">
      <dgm:prSet/>
      <dgm:spPr/>
      <dgm:t>
        <a:bodyPr/>
        <a:lstStyle/>
        <a:p>
          <a:endParaRPr lang="fr-FR"/>
        </a:p>
      </dgm:t>
    </dgm:pt>
    <dgm:pt modelId="{D4A252BA-72AA-465A-92D9-B24DDF495097}" type="sibTrans" cxnId="{192A9683-44CC-4DA3-AA3B-59606C1F4813}">
      <dgm:prSet/>
      <dgm:spPr/>
      <dgm:t>
        <a:bodyPr/>
        <a:lstStyle/>
        <a:p>
          <a:endParaRPr lang="fr-FR"/>
        </a:p>
      </dgm:t>
    </dgm:pt>
    <dgm:pt modelId="{7C9B32BE-DB8F-4502-B762-44914586A752}">
      <dgm:prSet phldrT="[Text]" custT="1"/>
      <dgm:spPr/>
      <dgm:t>
        <a:bodyPr/>
        <a:lstStyle/>
        <a:p>
          <a:r>
            <a:rPr lang="hr-HR" sz="3200" b="1" dirty="0" smtClean="0"/>
            <a:t>1 bod</a:t>
          </a:r>
          <a:endParaRPr lang="fr-FR" sz="3200" b="1" dirty="0"/>
        </a:p>
      </dgm:t>
    </dgm:pt>
    <dgm:pt modelId="{00D9F851-4B7F-4276-AF12-245E9FA040F7}" type="parTrans" cxnId="{2EC7B9C7-DBC0-40BE-B063-98FCC86D8809}">
      <dgm:prSet/>
      <dgm:spPr/>
      <dgm:t>
        <a:bodyPr/>
        <a:lstStyle/>
        <a:p>
          <a:endParaRPr lang="fr-FR"/>
        </a:p>
      </dgm:t>
    </dgm:pt>
    <dgm:pt modelId="{26C5F3CF-2A71-451F-849F-4FA5FBF2527A}" type="sibTrans" cxnId="{2EC7B9C7-DBC0-40BE-B063-98FCC86D8809}">
      <dgm:prSet/>
      <dgm:spPr/>
      <dgm:t>
        <a:bodyPr/>
        <a:lstStyle/>
        <a:p>
          <a:endParaRPr lang="fr-FR"/>
        </a:p>
      </dgm:t>
    </dgm:pt>
    <dgm:pt modelId="{B5F7F887-DC42-47F8-80AE-70712D847840}" type="pres">
      <dgm:prSet presAssocID="{F2ECEFB7-E75D-41A3-BF52-311916FEF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555BCA-316A-4912-98E6-B631112DD116}" type="pres">
      <dgm:prSet presAssocID="{551C8302-64AA-42AA-AFDE-D2011D21D49D}" presName="linNode" presStyleCnt="0"/>
      <dgm:spPr/>
    </dgm:pt>
    <dgm:pt modelId="{DD0141D3-5472-44F0-9423-01A7F5049ABE}" type="pres">
      <dgm:prSet presAssocID="{551C8302-64AA-42AA-AFDE-D2011D21D49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CC7BB7-ACAF-46F3-AFBA-9DCAE4F93FF7}" type="pres">
      <dgm:prSet presAssocID="{551C8302-64AA-42AA-AFDE-D2011D21D49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8C4691-D64A-4B65-98B4-CE916FBC5982}" type="pres">
      <dgm:prSet presAssocID="{91A57C04-6609-463F-A2EF-2C28EF2929F0}" presName="sp" presStyleCnt="0"/>
      <dgm:spPr/>
    </dgm:pt>
    <dgm:pt modelId="{CCF43173-3D64-4F9B-99C9-3026F4AF3459}" type="pres">
      <dgm:prSet presAssocID="{2BD3B179-09CE-41EA-B917-9AEE3F205354}" presName="linNode" presStyleCnt="0"/>
      <dgm:spPr/>
    </dgm:pt>
    <dgm:pt modelId="{F3DE2DC7-1894-4AEC-8F53-0498992E9D2F}" type="pres">
      <dgm:prSet presAssocID="{2BD3B179-09CE-41EA-B917-9AEE3F20535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C4AD1D-00A9-48F1-BF19-D5F43D39BD2E}" type="pres">
      <dgm:prSet presAssocID="{2BD3B179-09CE-41EA-B917-9AEE3F20535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C0FF8D-BE90-4974-B950-09D086680199}" type="pres">
      <dgm:prSet presAssocID="{937E5246-B95D-477A-9B6C-FFC3BE9D089B}" presName="sp" presStyleCnt="0"/>
      <dgm:spPr/>
    </dgm:pt>
    <dgm:pt modelId="{99EF636E-D717-44CF-8BA5-DE62339B2D39}" type="pres">
      <dgm:prSet presAssocID="{FF49EE45-D180-44DE-B9B2-4FF9621306B0}" presName="linNode" presStyleCnt="0"/>
      <dgm:spPr/>
    </dgm:pt>
    <dgm:pt modelId="{A18D91FA-155D-4280-A324-ABF468F073B4}" type="pres">
      <dgm:prSet presAssocID="{FF49EE45-D180-44DE-B9B2-4FF9621306B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34BF65-D0CE-4D62-87F0-B8BC16DF2FAD}" type="pres">
      <dgm:prSet presAssocID="{FF49EE45-D180-44DE-B9B2-4FF9621306B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61E26-9B28-4F1B-9240-588F6DBEA83D}" type="pres">
      <dgm:prSet presAssocID="{906DD41D-8D17-4321-9150-A239A3CCB62F}" presName="sp" presStyleCnt="0"/>
      <dgm:spPr/>
    </dgm:pt>
    <dgm:pt modelId="{8A7C1FE4-25D0-43D1-AE69-62CF8D30EF1A}" type="pres">
      <dgm:prSet presAssocID="{4F64AB5F-C0A5-4B31-B225-0595319692BB}" presName="linNode" presStyleCnt="0"/>
      <dgm:spPr/>
    </dgm:pt>
    <dgm:pt modelId="{04FBF44D-9247-45EA-8994-C14F39BAEEF0}" type="pres">
      <dgm:prSet presAssocID="{4F64AB5F-C0A5-4B31-B225-0595319692B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8CB32-5593-4095-B6BF-D2C0E2AB9503}" type="pres">
      <dgm:prSet presAssocID="{4F64AB5F-C0A5-4B31-B225-0595319692B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F5814E-CC03-41EB-93CB-D4BB0D46DB58}" type="presOf" srcId="{F2ECEFB7-E75D-41A3-BF52-311916FEF49F}" destId="{B5F7F887-DC42-47F8-80AE-70712D847840}" srcOrd="0" destOrd="0" presId="urn:microsoft.com/office/officeart/2005/8/layout/vList5"/>
    <dgm:cxn modelId="{37726088-65E8-4203-8007-C97C6ECB9840}" srcId="{2BD3B179-09CE-41EA-B917-9AEE3F205354}" destId="{6D6E57E9-81EC-42A3-9562-545B6A34B77B}" srcOrd="0" destOrd="0" parTransId="{44DC488D-2671-479B-A61F-9D5AFC262B77}" sibTransId="{BC03D7A6-4F8F-4D5B-BAE5-DE986FF546EE}"/>
    <dgm:cxn modelId="{1354D751-09BB-49B6-97DC-F6083BA2D419}" type="presOf" srcId="{FF49EE45-D180-44DE-B9B2-4FF9621306B0}" destId="{A18D91FA-155D-4280-A324-ABF468F073B4}" srcOrd="0" destOrd="0" presId="urn:microsoft.com/office/officeart/2005/8/layout/vList5"/>
    <dgm:cxn modelId="{192A9683-44CC-4DA3-AA3B-59606C1F4813}" srcId="{F2ECEFB7-E75D-41A3-BF52-311916FEF49F}" destId="{4F64AB5F-C0A5-4B31-B225-0595319692BB}" srcOrd="3" destOrd="0" parTransId="{BEE0DFF4-2DFF-4BA4-9D14-F8807388C2A9}" sibTransId="{D4A252BA-72AA-465A-92D9-B24DDF495097}"/>
    <dgm:cxn modelId="{4CB5B502-8D2E-4C11-8FCB-C816281DFF08}" srcId="{551C8302-64AA-42AA-AFDE-D2011D21D49D}" destId="{DA0A2262-22C9-4738-954A-BBBDCA6F3B85}" srcOrd="0" destOrd="0" parTransId="{BA247301-25AD-462D-83A8-488DB9EC2F19}" sibTransId="{298BB171-054F-408F-A30B-D1646BC04B2B}"/>
    <dgm:cxn modelId="{14E5FD46-F116-4288-AE7C-AAE63EC5ACB4}" type="presOf" srcId="{551C8302-64AA-42AA-AFDE-D2011D21D49D}" destId="{DD0141D3-5472-44F0-9423-01A7F5049ABE}" srcOrd="0" destOrd="0" presId="urn:microsoft.com/office/officeart/2005/8/layout/vList5"/>
    <dgm:cxn modelId="{458B4874-707C-4638-9CAE-E1934A206FB3}" type="presOf" srcId="{6D6E57E9-81EC-42A3-9562-545B6A34B77B}" destId="{6DC4AD1D-00A9-48F1-BF19-D5F43D39BD2E}" srcOrd="0" destOrd="0" presId="urn:microsoft.com/office/officeart/2005/8/layout/vList5"/>
    <dgm:cxn modelId="{2B1127F5-0AB4-477C-8755-D2B228CD06CC}" srcId="{F2ECEFB7-E75D-41A3-BF52-311916FEF49F}" destId="{FF49EE45-D180-44DE-B9B2-4FF9621306B0}" srcOrd="2" destOrd="0" parTransId="{21A9ED32-A48C-4827-BC12-1A3A578809CD}" sibTransId="{906DD41D-8D17-4321-9150-A239A3CCB62F}"/>
    <dgm:cxn modelId="{D7848592-05EA-40CF-876E-34511BEA4C9C}" srcId="{F2ECEFB7-E75D-41A3-BF52-311916FEF49F}" destId="{551C8302-64AA-42AA-AFDE-D2011D21D49D}" srcOrd="0" destOrd="0" parTransId="{FB49C5A8-61E5-4595-800C-2B144C6D16F0}" sibTransId="{91A57C04-6609-463F-A2EF-2C28EF2929F0}"/>
    <dgm:cxn modelId="{180B0131-76D8-4293-9953-C3B216538717}" type="presOf" srcId="{7C9B32BE-DB8F-4502-B762-44914586A752}" destId="{3DA8CB32-5593-4095-B6BF-D2C0E2AB9503}" srcOrd="0" destOrd="0" presId="urn:microsoft.com/office/officeart/2005/8/layout/vList5"/>
    <dgm:cxn modelId="{FDE3E562-7738-45F0-9E4E-026BC2540210}" type="presOf" srcId="{4F64AB5F-C0A5-4B31-B225-0595319692BB}" destId="{04FBF44D-9247-45EA-8994-C14F39BAEEF0}" srcOrd="0" destOrd="0" presId="urn:microsoft.com/office/officeart/2005/8/layout/vList5"/>
    <dgm:cxn modelId="{FA8419B4-25C2-4061-8B23-CAF41477B340}" srcId="{FF49EE45-D180-44DE-B9B2-4FF9621306B0}" destId="{614E9B77-B773-438F-ABA0-70062C71431E}" srcOrd="0" destOrd="0" parTransId="{D1441A0F-A747-45D6-BCA9-FEA2AA2ACE36}" sibTransId="{3137BA51-CDAA-465F-A089-2DBA98141619}"/>
    <dgm:cxn modelId="{A54B1266-6EBB-4E61-8D72-247935255B2E}" srcId="{F2ECEFB7-E75D-41A3-BF52-311916FEF49F}" destId="{2BD3B179-09CE-41EA-B917-9AEE3F205354}" srcOrd="1" destOrd="0" parTransId="{478A03CE-C1D7-43DB-8C8E-5E57C261C949}" sibTransId="{937E5246-B95D-477A-9B6C-FFC3BE9D089B}"/>
    <dgm:cxn modelId="{93A34DF1-5870-4E9E-A180-D3B0DE93A4F8}" type="presOf" srcId="{2BD3B179-09CE-41EA-B917-9AEE3F205354}" destId="{F3DE2DC7-1894-4AEC-8F53-0498992E9D2F}" srcOrd="0" destOrd="0" presId="urn:microsoft.com/office/officeart/2005/8/layout/vList5"/>
    <dgm:cxn modelId="{00E13817-D6DE-4616-81FA-E4101C37DA04}" type="presOf" srcId="{614E9B77-B773-438F-ABA0-70062C71431E}" destId="{0134BF65-D0CE-4D62-87F0-B8BC16DF2FAD}" srcOrd="0" destOrd="0" presId="urn:microsoft.com/office/officeart/2005/8/layout/vList5"/>
    <dgm:cxn modelId="{1E5B9A35-5D95-4A28-90DD-CE44D2943D8A}" type="presOf" srcId="{DA0A2262-22C9-4738-954A-BBBDCA6F3B85}" destId="{6BCC7BB7-ACAF-46F3-AFBA-9DCAE4F93FF7}" srcOrd="0" destOrd="0" presId="urn:microsoft.com/office/officeart/2005/8/layout/vList5"/>
    <dgm:cxn modelId="{2EC7B9C7-DBC0-40BE-B063-98FCC86D8809}" srcId="{4F64AB5F-C0A5-4B31-B225-0595319692BB}" destId="{7C9B32BE-DB8F-4502-B762-44914586A752}" srcOrd="0" destOrd="0" parTransId="{00D9F851-4B7F-4276-AF12-245E9FA040F7}" sibTransId="{26C5F3CF-2A71-451F-849F-4FA5FBF2527A}"/>
    <dgm:cxn modelId="{A46EF45A-4D88-478F-ADC4-724A13E823C8}" type="presParOf" srcId="{B5F7F887-DC42-47F8-80AE-70712D847840}" destId="{7C555BCA-316A-4912-98E6-B631112DD116}" srcOrd="0" destOrd="0" presId="urn:microsoft.com/office/officeart/2005/8/layout/vList5"/>
    <dgm:cxn modelId="{7FDB8710-9C6F-47FE-A3D0-DCF6E1FC925C}" type="presParOf" srcId="{7C555BCA-316A-4912-98E6-B631112DD116}" destId="{DD0141D3-5472-44F0-9423-01A7F5049ABE}" srcOrd="0" destOrd="0" presId="urn:microsoft.com/office/officeart/2005/8/layout/vList5"/>
    <dgm:cxn modelId="{9BA99CB7-3475-441D-91CC-5B01534F2A95}" type="presParOf" srcId="{7C555BCA-316A-4912-98E6-B631112DD116}" destId="{6BCC7BB7-ACAF-46F3-AFBA-9DCAE4F93FF7}" srcOrd="1" destOrd="0" presId="urn:microsoft.com/office/officeart/2005/8/layout/vList5"/>
    <dgm:cxn modelId="{01A32A4C-AA3A-4F2B-9A92-003CDFEAF53B}" type="presParOf" srcId="{B5F7F887-DC42-47F8-80AE-70712D847840}" destId="{EA8C4691-D64A-4B65-98B4-CE916FBC5982}" srcOrd="1" destOrd="0" presId="urn:microsoft.com/office/officeart/2005/8/layout/vList5"/>
    <dgm:cxn modelId="{96456155-C56A-4120-8B3E-743C3EAE6229}" type="presParOf" srcId="{B5F7F887-DC42-47F8-80AE-70712D847840}" destId="{CCF43173-3D64-4F9B-99C9-3026F4AF3459}" srcOrd="2" destOrd="0" presId="urn:microsoft.com/office/officeart/2005/8/layout/vList5"/>
    <dgm:cxn modelId="{6A00F8E3-2485-4CF9-AA4B-868F4D8B85CD}" type="presParOf" srcId="{CCF43173-3D64-4F9B-99C9-3026F4AF3459}" destId="{F3DE2DC7-1894-4AEC-8F53-0498992E9D2F}" srcOrd="0" destOrd="0" presId="urn:microsoft.com/office/officeart/2005/8/layout/vList5"/>
    <dgm:cxn modelId="{0ECCD5D1-F1B1-48F9-903A-268D738B3711}" type="presParOf" srcId="{CCF43173-3D64-4F9B-99C9-3026F4AF3459}" destId="{6DC4AD1D-00A9-48F1-BF19-D5F43D39BD2E}" srcOrd="1" destOrd="0" presId="urn:microsoft.com/office/officeart/2005/8/layout/vList5"/>
    <dgm:cxn modelId="{9EBE6EA8-417E-41CC-8659-E5463524812E}" type="presParOf" srcId="{B5F7F887-DC42-47F8-80AE-70712D847840}" destId="{43C0FF8D-BE90-4974-B950-09D086680199}" srcOrd="3" destOrd="0" presId="urn:microsoft.com/office/officeart/2005/8/layout/vList5"/>
    <dgm:cxn modelId="{C3E87C97-9446-41A6-8D3A-27BF202A1D6C}" type="presParOf" srcId="{B5F7F887-DC42-47F8-80AE-70712D847840}" destId="{99EF636E-D717-44CF-8BA5-DE62339B2D39}" srcOrd="4" destOrd="0" presId="urn:microsoft.com/office/officeart/2005/8/layout/vList5"/>
    <dgm:cxn modelId="{0C0092BF-43F4-43B0-BFFA-22E28C2E7EB1}" type="presParOf" srcId="{99EF636E-D717-44CF-8BA5-DE62339B2D39}" destId="{A18D91FA-155D-4280-A324-ABF468F073B4}" srcOrd="0" destOrd="0" presId="urn:microsoft.com/office/officeart/2005/8/layout/vList5"/>
    <dgm:cxn modelId="{C804725A-A2D4-4066-90AA-B007B7031E75}" type="presParOf" srcId="{99EF636E-D717-44CF-8BA5-DE62339B2D39}" destId="{0134BF65-D0CE-4D62-87F0-B8BC16DF2FAD}" srcOrd="1" destOrd="0" presId="urn:microsoft.com/office/officeart/2005/8/layout/vList5"/>
    <dgm:cxn modelId="{977D93BF-55FE-463F-B1BC-65CCCFE44EDB}" type="presParOf" srcId="{B5F7F887-DC42-47F8-80AE-70712D847840}" destId="{76961E26-9B28-4F1B-9240-588F6DBEA83D}" srcOrd="5" destOrd="0" presId="urn:microsoft.com/office/officeart/2005/8/layout/vList5"/>
    <dgm:cxn modelId="{0465911F-B31F-4A90-B8EC-BBD738D2EB0D}" type="presParOf" srcId="{B5F7F887-DC42-47F8-80AE-70712D847840}" destId="{8A7C1FE4-25D0-43D1-AE69-62CF8D30EF1A}" srcOrd="6" destOrd="0" presId="urn:microsoft.com/office/officeart/2005/8/layout/vList5"/>
    <dgm:cxn modelId="{5998C05D-66B9-40E5-9195-2C5B601D8506}" type="presParOf" srcId="{8A7C1FE4-25D0-43D1-AE69-62CF8D30EF1A}" destId="{04FBF44D-9247-45EA-8994-C14F39BAEEF0}" srcOrd="0" destOrd="0" presId="urn:microsoft.com/office/officeart/2005/8/layout/vList5"/>
    <dgm:cxn modelId="{D08AF344-45EE-4D7C-AF84-C6F5DE62375B}" type="presParOf" srcId="{8A7C1FE4-25D0-43D1-AE69-62CF8D30EF1A}" destId="{3DA8CB32-5593-4095-B6BF-D2C0E2AB95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C92D56-BFAB-4221-B5B1-F12115F580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475118B-824D-438B-A7AD-7CE5A0C32733}">
      <dgm:prSet phldrT="[Text]" custT="1"/>
      <dgm:spPr/>
      <dgm:t>
        <a:bodyPr/>
        <a:lstStyle/>
        <a:p>
          <a:r>
            <a:rPr lang="hr-HR" sz="1400" dirty="0" smtClean="0"/>
            <a:t>Osvojeno </a:t>
          </a:r>
          <a:r>
            <a:rPr lang="hr-HR" sz="1800" b="1" dirty="0" smtClean="0"/>
            <a:t>prvo mjesto</a:t>
          </a:r>
          <a:r>
            <a:rPr lang="hr-HR" sz="1400" b="1" dirty="0" smtClean="0"/>
            <a:t> na državnom natjecanju </a:t>
          </a:r>
          <a:r>
            <a:rPr lang="hr-HR" sz="1400" dirty="0" smtClean="0"/>
            <a:t>kao članovi ekipe</a:t>
          </a:r>
          <a:endParaRPr lang="fr-FR" sz="1400" dirty="0"/>
        </a:p>
      </dgm:t>
    </dgm:pt>
    <dgm:pt modelId="{D2A67D89-5726-4B43-914E-4E940D40BC26}" type="parTrans" cxnId="{6BC4CFE2-E466-48EE-8520-B606B80A5D84}">
      <dgm:prSet/>
      <dgm:spPr/>
      <dgm:t>
        <a:bodyPr/>
        <a:lstStyle/>
        <a:p>
          <a:endParaRPr lang="fr-FR"/>
        </a:p>
      </dgm:t>
    </dgm:pt>
    <dgm:pt modelId="{6D0FE12B-0CB8-4519-9AA7-EA0F85637643}" type="sibTrans" cxnId="{6BC4CFE2-E466-48EE-8520-B606B80A5D84}">
      <dgm:prSet/>
      <dgm:spPr/>
      <dgm:t>
        <a:bodyPr/>
        <a:lstStyle/>
        <a:p>
          <a:endParaRPr lang="fr-FR"/>
        </a:p>
      </dgm:t>
    </dgm:pt>
    <dgm:pt modelId="{630AD2B3-81E8-465C-B8E9-EE7C7A6B94BB}">
      <dgm:prSet phldrT="[Text]" custT="1"/>
      <dgm:spPr/>
      <dgm:t>
        <a:bodyPr/>
        <a:lstStyle/>
        <a:p>
          <a:r>
            <a:rPr lang="hr-HR" sz="2800" b="1" dirty="0" smtClean="0"/>
            <a:t>3 boda</a:t>
          </a:r>
          <a:endParaRPr lang="fr-FR" sz="2800" b="1" dirty="0"/>
        </a:p>
      </dgm:t>
    </dgm:pt>
    <dgm:pt modelId="{940B1B73-4EB2-4C39-861D-2F0B3FBC417C}" type="parTrans" cxnId="{E59F70F8-D435-43E4-A2BE-1540C925A62A}">
      <dgm:prSet/>
      <dgm:spPr/>
      <dgm:t>
        <a:bodyPr/>
        <a:lstStyle/>
        <a:p>
          <a:endParaRPr lang="fr-FR"/>
        </a:p>
      </dgm:t>
    </dgm:pt>
    <dgm:pt modelId="{7B882370-EB12-475F-A8D8-B2E81EDDCF65}" type="sibTrans" cxnId="{E59F70F8-D435-43E4-A2BE-1540C925A62A}">
      <dgm:prSet/>
      <dgm:spPr/>
      <dgm:t>
        <a:bodyPr/>
        <a:lstStyle/>
        <a:p>
          <a:endParaRPr lang="fr-FR"/>
        </a:p>
      </dgm:t>
    </dgm:pt>
    <dgm:pt modelId="{2F77E904-1FB4-4F45-8D75-C6BAD60914D0}">
      <dgm:prSet phldrT="[Text]" custT="1"/>
      <dgm:spPr/>
      <dgm:t>
        <a:bodyPr/>
        <a:lstStyle/>
        <a:p>
          <a:r>
            <a:rPr lang="hr-HR" sz="1400" dirty="0" smtClean="0"/>
            <a:t>Osvojeno </a:t>
          </a:r>
          <a:r>
            <a:rPr lang="hr-HR" sz="1800" b="1" dirty="0" smtClean="0"/>
            <a:t>drugo mjesto </a:t>
          </a:r>
          <a:r>
            <a:rPr lang="hr-HR" sz="1400" b="1" dirty="0" smtClean="0"/>
            <a:t>na državnom natjecanju </a:t>
          </a:r>
          <a:r>
            <a:rPr lang="hr-HR" sz="1400" dirty="0" smtClean="0"/>
            <a:t>kao članovi ekipe </a:t>
          </a:r>
          <a:endParaRPr lang="fr-FR" sz="1400" dirty="0"/>
        </a:p>
      </dgm:t>
    </dgm:pt>
    <dgm:pt modelId="{797BF3ED-D7B8-412A-B258-4EA7F414039E}" type="parTrans" cxnId="{708B2984-FE94-4AF3-BDF9-FCD983785E23}">
      <dgm:prSet/>
      <dgm:spPr/>
      <dgm:t>
        <a:bodyPr/>
        <a:lstStyle/>
        <a:p>
          <a:endParaRPr lang="fr-FR"/>
        </a:p>
      </dgm:t>
    </dgm:pt>
    <dgm:pt modelId="{B782562B-B11F-420D-9D14-34972E340746}" type="sibTrans" cxnId="{708B2984-FE94-4AF3-BDF9-FCD983785E23}">
      <dgm:prSet/>
      <dgm:spPr/>
      <dgm:t>
        <a:bodyPr/>
        <a:lstStyle/>
        <a:p>
          <a:endParaRPr lang="fr-FR"/>
        </a:p>
      </dgm:t>
    </dgm:pt>
    <dgm:pt modelId="{A04AC751-03EF-4795-B1BC-4622A607B4D0}">
      <dgm:prSet phldrT="[Text]" custT="1"/>
      <dgm:spPr/>
      <dgm:t>
        <a:bodyPr/>
        <a:lstStyle/>
        <a:p>
          <a:r>
            <a:rPr lang="hr-HR" sz="2800" b="1" dirty="0" smtClean="0"/>
            <a:t>2 boda</a:t>
          </a:r>
          <a:endParaRPr lang="fr-FR" sz="2800" b="1" dirty="0"/>
        </a:p>
      </dgm:t>
    </dgm:pt>
    <dgm:pt modelId="{7E747295-9DCA-4044-B005-1E14155BDE67}" type="parTrans" cxnId="{49F2BD46-9671-413F-8EC0-E8D7EF00DD39}">
      <dgm:prSet/>
      <dgm:spPr/>
      <dgm:t>
        <a:bodyPr/>
        <a:lstStyle/>
        <a:p>
          <a:endParaRPr lang="fr-FR"/>
        </a:p>
      </dgm:t>
    </dgm:pt>
    <dgm:pt modelId="{153FC39B-C2B4-4553-98E6-9390B88332E5}" type="sibTrans" cxnId="{49F2BD46-9671-413F-8EC0-E8D7EF00DD39}">
      <dgm:prSet/>
      <dgm:spPr/>
      <dgm:t>
        <a:bodyPr/>
        <a:lstStyle/>
        <a:p>
          <a:endParaRPr lang="fr-FR"/>
        </a:p>
      </dgm:t>
    </dgm:pt>
    <dgm:pt modelId="{6E1877A5-0DCB-4F40-BCE0-44B519972861}">
      <dgm:prSet phldrT="[Text]" custT="1"/>
      <dgm:spPr/>
      <dgm:t>
        <a:bodyPr/>
        <a:lstStyle/>
        <a:p>
          <a:r>
            <a:rPr lang="hr-HR" sz="1400" dirty="0" smtClean="0"/>
            <a:t>Osvojeno </a:t>
          </a:r>
          <a:r>
            <a:rPr lang="hr-HR" sz="1800" b="1" dirty="0" smtClean="0"/>
            <a:t>treće mjesto </a:t>
          </a:r>
          <a:r>
            <a:rPr lang="hr-HR" sz="1400" b="1" dirty="0" smtClean="0"/>
            <a:t>na državnom natjecanju </a:t>
          </a:r>
          <a:r>
            <a:rPr lang="hr-HR" sz="1400" dirty="0" smtClean="0"/>
            <a:t>kao članovi ekipe</a:t>
          </a:r>
          <a:endParaRPr lang="fr-FR" sz="1400" dirty="0"/>
        </a:p>
      </dgm:t>
    </dgm:pt>
    <dgm:pt modelId="{A3DBA10E-E727-4537-9029-EF9DB0B0AE15}" type="parTrans" cxnId="{6CCD8164-E9AB-44FA-A1DA-263960B8E7D6}">
      <dgm:prSet/>
      <dgm:spPr/>
      <dgm:t>
        <a:bodyPr/>
        <a:lstStyle/>
        <a:p>
          <a:endParaRPr lang="fr-FR"/>
        </a:p>
      </dgm:t>
    </dgm:pt>
    <dgm:pt modelId="{662E6301-295A-41FA-A329-E7BA366E087E}" type="sibTrans" cxnId="{6CCD8164-E9AB-44FA-A1DA-263960B8E7D6}">
      <dgm:prSet/>
      <dgm:spPr/>
      <dgm:t>
        <a:bodyPr/>
        <a:lstStyle/>
        <a:p>
          <a:endParaRPr lang="fr-FR"/>
        </a:p>
      </dgm:t>
    </dgm:pt>
    <dgm:pt modelId="{3647A2E6-ED0A-4B66-A0BF-8D38BCF6A8B1}">
      <dgm:prSet phldrT="[Text]" custT="1"/>
      <dgm:spPr/>
      <dgm:t>
        <a:bodyPr/>
        <a:lstStyle/>
        <a:p>
          <a:r>
            <a:rPr lang="hr-HR" sz="2800" b="1" dirty="0" smtClean="0"/>
            <a:t>1 bod</a:t>
          </a:r>
          <a:endParaRPr lang="fr-FR" sz="2800" b="1" dirty="0"/>
        </a:p>
      </dgm:t>
    </dgm:pt>
    <dgm:pt modelId="{6A01AB48-768E-4F3C-AAA6-96DD7433451D}" type="parTrans" cxnId="{BC4FFB19-F7BB-4D39-8F8C-932DCD505B2E}">
      <dgm:prSet/>
      <dgm:spPr/>
      <dgm:t>
        <a:bodyPr/>
        <a:lstStyle/>
        <a:p>
          <a:endParaRPr lang="fr-FR"/>
        </a:p>
      </dgm:t>
    </dgm:pt>
    <dgm:pt modelId="{07902170-81AD-480E-B0F3-061F8A171515}" type="sibTrans" cxnId="{BC4FFB19-F7BB-4D39-8F8C-932DCD505B2E}">
      <dgm:prSet/>
      <dgm:spPr/>
      <dgm:t>
        <a:bodyPr/>
        <a:lstStyle/>
        <a:p>
          <a:endParaRPr lang="fr-FR"/>
        </a:p>
      </dgm:t>
    </dgm:pt>
    <dgm:pt modelId="{14ECB218-AFFC-4F8B-BAD7-9C7CADDC5E24}" type="pres">
      <dgm:prSet presAssocID="{D8C92D56-BFAB-4221-B5B1-F12115F580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BC25BD-B647-43F0-BB92-EAEE41D1D054}" type="pres">
      <dgm:prSet presAssocID="{1475118B-824D-438B-A7AD-7CE5A0C32733}" presName="linNode" presStyleCnt="0"/>
      <dgm:spPr/>
    </dgm:pt>
    <dgm:pt modelId="{C371882A-B85D-4BC0-B5FF-89D320E04B66}" type="pres">
      <dgm:prSet presAssocID="{1475118B-824D-438B-A7AD-7CE5A0C32733}" presName="parentText" presStyleLbl="node1" presStyleIdx="0" presStyleCnt="3" custLinFactNeighborY="-24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292F25-11F0-44BF-AAFF-EBA84DC71CDD}" type="pres">
      <dgm:prSet presAssocID="{1475118B-824D-438B-A7AD-7CE5A0C327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FF5E6B-1C80-4A1E-84DC-A05685EED79B}" type="pres">
      <dgm:prSet presAssocID="{6D0FE12B-0CB8-4519-9AA7-EA0F85637643}" presName="sp" presStyleCnt="0"/>
      <dgm:spPr/>
    </dgm:pt>
    <dgm:pt modelId="{9EB68379-2FCE-4C82-9A8A-624CE89905A2}" type="pres">
      <dgm:prSet presAssocID="{2F77E904-1FB4-4F45-8D75-C6BAD60914D0}" presName="linNode" presStyleCnt="0"/>
      <dgm:spPr/>
    </dgm:pt>
    <dgm:pt modelId="{BB5B01C9-CED8-42C4-B3A2-591A05CC8A12}" type="pres">
      <dgm:prSet presAssocID="{2F77E904-1FB4-4F45-8D75-C6BAD60914D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E28376-1270-425E-A908-A1D0B2546934}" type="pres">
      <dgm:prSet presAssocID="{2F77E904-1FB4-4F45-8D75-C6BAD60914D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2EAD8B-909D-4286-AFFB-D3F476D988F7}" type="pres">
      <dgm:prSet presAssocID="{B782562B-B11F-420D-9D14-34972E340746}" presName="sp" presStyleCnt="0"/>
      <dgm:spPr/>
    </dgm:pt>
    <dgm:pt modelId="{39D9DD1F-345C-448E-9810-F0C6C8E9FE74}" type="pres">
      <dgm:prSet presAssocID="{6E1877A5-0DCB-4F40-BCE0-44B519972861}" presName="linNode" presStyleCnt="0"/>
      <dgm:spPr/>
    </dgm:pt>
    <dgm:pt modelId="{0274F561-E2DC-4AA2-B5E1-AB00158BA6CE}" type="pres">
      <dgm:prSet presAssocID="{6E1877A5-0DCB-4F40-BCE0-44B51997286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387296-6753-4E7B-8BDB-1BA250121CB7}" type="pres">
      <dgm:prSet presAssocID="{6E1877A5-0DCB-4F40-BCE0-44B51997286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95F277-C32F-44A4-B692-16ED424EE764}" type="presOf" srcId="{3647A2E6-ED0A-4B66-A0BF-8D38BCF6A8B1}" destId="{F3387296-6753-4E7B-8BDB-1BA250121CB7}" srcOrd="0" destOrd="0" presId="urn:microsoft.com/office/officeart/2005/8/layout/vList5"/>
    <dgm:cxn modelId="{BE47568A-6E47-4DFD-AA06-EBDA5F0EC50A}" type="presOf" srcId="{1475118B-824D-438B-A7AD-7CE5A0C32733}" destId="{C371882A-B85D-4BC0-B5FF-89D320E04B66}" srcOrd="0" destOrd="0" presId="urn:microsoft.com/office/officeart/2005/8/layout/vList5"/>
    <dgm:cxn modelId="{AEEB90BC-597B-4173-8414-3385B0BEB435}" type="presOf" srcId="{630AD2B3-81E8-465C-B8E9-EE7C7A6B94BB}" destId="{63292F25-11F0-44BF-AAFF-EBA84DC71CDD}" srcOrd="0" destOrd="0" presId="urn:microsoft.com/office/officeart/2005/8/layout/vList5"/>
    <dgm:cxn modelId="{E59F70F8-D435-43E4-A2BE-1540C925A62A}" srcId="{1475118B-824D-438B-A7AD-7CE5A0C32733}" destId="{630AD2B3-81E8-465C-B8E9-EE7C7A6B94BB}" srcOrd="0" destOrd="0" parTransId="{940B1B73-4EB2-4C39-861D-2F0B3FBC417C}" sibTransId="{7B882370-EB12-475F-A8D8-B2E81EDDCF65}"/>
    <dgm:cxn modelId="{BC4FFB19-F7BB-4D39-8F8C-932DCD505B2E}" srcId="{6E1877A5-0DCB-4F40-BCE0-44B519972861}" destId="{3647A2E6-ED0A-4B66-A0BF-8D38BCF6A8B1}" srcOrd="0" destOrd="0" parTransId="{6A01AB48-768E-4F3C-AAA6-96DD7433451D}" sibTransId="{07902170-81AD-480E-B0F3-061F8A171515}"/>
    <dgm:cxn modelId="{6CCD8164-E9AB-44FA-A1DA-263960B8E7D6}" srcId="{D8C92D56-BFAB-4221-B5B1-F12115F58060}" destId="{6E1877A5-0DCB-4F40-BCE0-44B519972861}" srcOrd="2" destOrd="0" parTransId="{A3DBA10E-E727-4537-9029-EF9DB0B0AE15}" sibTransId="{662E6301-295A-41FA-A329-E7BA366E087E}"/>
    <dgm:cxn modelId="{07D07A43-A359-4F59-985C-1C97EC8B2DA7}" type="presOf" srcId="{2F77E904-1FB4-4F45-8D75-C6BAD60914D0}" destId="{BB5B01C9-CED8-42C4-B3A2-591A05CC8A12}" srcOrd="0" destOrd="0" presId="urn:microsoft.com/office/officeart/2005/8/layout/vList5"/>
    <dgm:cxn modelId="{5A962EEA-84FE-4A6A-928F-1F40012AFE6C}" type="presOf" srcId="{A04AC751-03EF-4795-B1BC-4622A607B4D0}" destId="{B9E28376-1270-425E-A908-A1D0B2546934}" srcOrd="0" destOrd="0" presId="urn:microsoft.com/office/officeart/2005/8/layout/vList5"/>
    <dgm:cxn modelId="{708B2984-FE94-4AF3-BDF9-FCD983785E23}" srcId="{D8C92D56-BFAB-4221-B5B1-F12115F58060}" destId="{2F77E904-1FB4-4F45-8D75-C6BAD60914D0}" srcOrd="1" destOrd="0" parTransId="{797BF3ED-D7B8-412A-B258-4EA7F414039E}" sibTransId="{B782562B-B11F-420D-9D14-34972E340746}"/>
    <dgm:cxn modelId="{6659011A-CE48-45E0-A249-38D6D11B3A6A}" type="presOf" srcId="{6E1877A5-0DCB-4F40-BCE0-44B519972861}" destId="{0274F561-E2DC-4AA2-B5E1-AB00158BA6CE}" srcOrd="0" destOrd="0" presId="urn:microsoft.com/office/officeart/2005/8/layout/vList5"/>
    <dgm:cxn modelId="{49F2BD46-9671-413F-8EC0-E8D7EF00DD39}" srcId="{2F77E904-1FB4-4F45-8D75-C6BAD60914D0}" destId="{A04AC751-03EF-4795-B1BC-4622A607B4D0}" srcOrd="0" destOrd="0" parTransId="{7E747295-9DCA-4044-B005-1E14155BDE67}" sibTransId="{153FC39B-C2B4-4553-98E6-9390B88332E5}"/>
    <dgm:cxn modelId="{6BC4CFE2-E466-48EE-8520-B606B80A5D84}" srcId="{D8C92D56-BFAB-4221-B5B1-F12115F58060}" destId="{1475118B-824D-438B-A7AD-7CE5A0C32733}" srcOrd="0" destOrd="0" parTransId="{D2A67D89-5726-4B43-914E-4E940D40BC26}" sibTransId="{6D0FE12B-0CB8-4519-9AA7-EA0F85637643}"/>
    <dgm:cxn modelId="{415276C4-4D1D-46DF-B95F-595347DF7678}" type="presOf" srcId="{D8C92D56-BFAB-4221-B5B1-F12115F58060}" destId="{14ECB218-AFFC-4F8B-BAD7-9C7CADDC5E24}" srcOrd="0" destOrd="0" presId="urn:microsoft.com/office/officeart/2005/8/layout/vList5"/>
    <dgm:cxn modelId="{9E598BAA-37B3-436A-91F3-48D29204C9DB}" type="presParOf" srcId="{14ECB218-AFFC-4F8B-BAD7-9C7CADDC5E24}" destId="{AEBC25BD-B647-43F0-BB92-EAEE41D1D054}" srcOrd="0" destOrd="0" presId="urn:microsoft.com/office/officeart/2005/8/layout/vList5"/>
    <dgm:cxn modelId="{07E8CA4D-68AF-4149-8229-FB4CADEF1570}" type="presParOf" srcId="{AEBC25BD-B647-43F0-BB92-EAEE41D1D054}" destId="{C371882A-B85D-4BC0-B5FF-89D320E04B66}" srcOrd="0" destOrd="0" presId="urn:microsoft.com/office/officeart/2005/8/layout/vList5"/>
    <dgm:cxn modelId="{C6D23F0E-2F5C-4A0F-AC67-69C96A3CC742}" type="presParOf" srcId="{AEBC25BD-B647-43F0-BB92-EAEE41D1D054}" destId="{63292F25-11F0-44BF-AAFF-EBA84DC71CDD}" srcOrd="1" destOrd="0" presId="urn:microsoft.com/office/officeart/2005/8/layout/vList5"/>
    <dgm:cxn modelId="{D8088B66-2E6C-45DE-BE85-11D471B7EA6B}" type="presParOf" srcId="{14ECB218-AFFC-4F8B-BAD7-9C7CADDC5E24}" destId="{8CFF5E6B-1C80-4A1E-84DC-A05685EED79B}" srcOrd="1" destOrd="0" presId="urn:microsoft.com/office/officeart/2005/8/layout/vList5"/>
    <dgm:cxn modelId="{0552E78E-FA13-4D1A-ACDD-5F3682D45151}" type="presParOf" srcId="{14ECB218-AFFC-4F8B-BAD7-9C7CADDC5E24}" destId="{9EB68379-2FCE-4C82-9A8A-624CE89905A2}" srcOrd="2" destOrd="0" presId="urn:microsoft.com/office/officeart/2005/8/layout/vList5"/>
    <dgm:cxn modelId="{BDE26B2C-AC75-4DEC-953B-E3E181B02A1C}" type="presParOf" srcId="{9EB68379-2FCE-4C82-9A8A-624CE89905A2}" destId="{BB5B01C9-CED8-42C4-B3A2-591A05CC8A12}" srcOrd="0" destOrd="0" presId="urn:microsoft.com/office/officeart/2005/8/layout/vList5"/>
    <dgm:cxn modelId="{880B1CC6-A550-41C7-8D5B-40CC21B75C62}" type="presParOf" srcId="{9EB68379-2FCE-4C82-9A8A-624CE89905A2}" destId="{B9E28376-1270-425E-A908-A1D0B2546934}" srcOrd="1" destOrd="0" presId="urn:microsoft.com/office/officeart/2005/8/layout/vList5"/>
    <dgm:cxn modelId="{D9888240-6C73-4526-ABC6-8E668A49DEB3}" type="presParOf" srcId="{14ECB218-AFFC-4F8B-BAD7-9C7CADDC5E24}" destId="{7F2EAD8B-909D-4286-AFFB-D3F476D988F7}" srcOrd="3" destOrd="0" presId="urn:microsoft.com/office/officeart/2005/8/layout/vList5"/>
    <dgm:cxn modelId="{DF05CFC0-515A-45DC-A714-0FFB2D1FD62B}" type="presParOf" srcId="{14ECB218-AFFC-4F8B-BAD7-9C7CADDC5E24}" destId="{39D9DD1F-345C-448E-9810-F0C6C8E9FE74}" srcOrd="4" destOrd="0" presId="urn:microsoft.com/office/officeart/2005/8/layout/vList5"/>
    <dgm:cxn modelId="{437DDD4C-CF05-41AE-9C53-682BEA7DAB7D}" type="presParOf" srcId="{39D9DD1F-345C-448E-9810-F0C6C8E9FE74}" destId="{0274F561-E2DC-4AA2-B5E1-AB00158BA6CE}" srcOrd="0" destOrd="0" presId="urn:microsoft.com/office/officeart/2005/8/layout/vList5"/>
    <dgm:cxn modelId="{B8874F8B-4EEB-4A7D-80F0-2F1CA40CBFA9}" type="presParOf" srcId="{39D9DD1F-345C-448E-9810-F0C6C8E9FE74}" destId="{F3387296-6753-4E7B-8BDB-1BA250121C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AF50-6456-43A8-A206-D218E2DA46C7}">
      <dsp:nvSpPr>
        <dsp:cNvPr id="0" name=""/>
        <dsp:cNvSpPr/>
      </dsp:nvSpPr>
      <dsp:spPr>
        <a:xfrm>
          <a:off x="0" y="400544"/>
          <a:ext cx="8856984" cy="55356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238FF-C814-4390-A8E8-B39F45DF7F06}">
      <dsp:nvSpPr>
        <dsp:cNvPr id="0" name=""/>
        <dsp:cNvSpPr/>
      </dsp:nvSpPr>
      <dsp:spPr>
        <a:xfrm>
          <a:off x="1124836" y="4221225"/>
          <a:ext cx="230281" cy="2302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845EA7-E33F-42AD-9632-6AC25AA54DE9}">
      <dsp:nvSpPr>
        <dsp:cNvPr id="0" name=""/>
        <dsp:cNvSpPr/>
      </dsp:nvSpPr>
      <dsp:spPr>
        <a:xfrm>
          <a:off x="1239977" y="4664748"/>
          <a:ext cx="2063677" cy="94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2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Razdoblje maštanja</a:t>
          </a:r>
          <a:endParaRPr lang="hr-HR" sz="2400" kern="1200" dirty="0"/>
        </a:p>
      </dsp:txBody>
      <dsp:txXfrm>
        <a:off x="1239977" y="4664748"/>
        <a:ext cx="2063677" cy="943029"/>
      </dsp:txXfrm>
    </dsp:sp>
    <dsp:sp modelId="{4CC96E83-8D99-4694-9CF3-A688E1DBC73D}">
      <dsp:nvSpPr>
        <dsp:cNvPr id="0" name=""/>
        <dsp:cNvSpPr/>
      </dsp:nvSpPr>
      <dsp:spPr>
        <a:xfrm>
          <a:off x="3157514" y="2716645"/>
          <a:ext cx="416278" cy="416278"/>
        </a:xfrm>
        <a:prstGeom prst="ellipse">
          <a:avLst/>
        </a:prstGeom>
        <a:gradFill rotWithShape="0">
          <a:gsLst>
            <a:gs pos="0">
              <a:schemeClr val="accent3">
                <a:hueOff val="337438"/>
                <a:satOff val="17272"/>
                <a:lumOff val="7255"/>
                <a:alphaOff val="0"/>
                <a:satMod val="100000"/>
                <a:lumMod val="100000"/>
              </a:schemeClr>
            </a:gs>
            <a:gs pos="50000">
              <a:schemeClr val="accent3">
                <a:hueOff val="337438"/>
                <a:satOff val="17272"/>
                <a:lumOff val="725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337438"/>
                <a:satOff val="17272"/>
                <a:lumOff val="725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BF3717-C393-4AAF-815F-B9006BD144A8}">
      <dsp:nvSpPr>
        <dsp:cNvPr id="0" name=""/>
        <dsp:cNvSpPr/>
      </dsp:nvSpPr>
      <dsp:spPr>
        <a:xfrm>
          <a:off x="3456377" y="3024340"/>
          <a:ext cx="2125676" cy="301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7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Razdoblje  istraživanja</a:t>
          </a:r>
          <a:endParaRPr lang="hr-HR" sz="2400" kern="1200" dirty="0"/>
        </a:p>
      </dsp:txBody>
      <dsp:txXfrm>
        <a:off x="3456377" y="3024340"/>
        <a:ext cx="2125676" cy="3011374"/>
      </dsp:txXfrm>
    </dsp:sp>
    <dsp:sp modelId="{6431B837-3EDD-4D73-998F-587913B997D2}">
      <dsp:nvSpPr>
        <dsp:cNvPr id="0" name=""/>
        <dsp:cNvSpPr/>
      </dsp:nvSpPr>
      <dsp:spPr>
        <a:xfrm>
          <a:off x="5602042" y="1801055"/>
          <a:ext cx="575703" cy="575703"/>
        </a:xfrm>
        <a:prstGeom prst="ellipse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satMod val="100000"/>
                <a:lumMod val="100000"/>
              </a:schemeClr>
            </a:gs>
            <a:gs pos="50000">
              <a:schemeClr val="accent3">
                <a:hueOff val="674876"/>
                <a:satOff val="34544"/>
                <a:lumOff val="1451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674876"/>
                <a:satOff val="34544"/>
                <a:lumOff val="1451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7098F4-3997-42EE-9D2E-1DECA6FF46A1}">
      <dsp:nvSpPr>
        <dsp:cNvPr id="0" name=""/>
        <dsp:cNvSpPr/>
      </dsp:nvSpPr>
      <dsp:spPr>
        <a:xfrm>
          <a:off x="5889894" y="2088907"/>
          <a:ext cx="2125676" cy="384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05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Realistično razdoblje</a:t>
          </a:r>
          <a:endParaRPr lang="hr-HR" sz="2400" kern="1200" dirty="0"/>
        </a:p>
      </dsp:txBody>
      <dsp:txXfrm>
        <a:off x="5889894" y="2088907"/>
        <a:ext cx="2125676" cy="3847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6DD50-887A-41D7-B505-7134D16D0710}">
      <dsp:nvSpPr>
        <dsp:cNvPr id="0" name=""/>
        <dsp:cNvSpPr/>
      </dsp:nvSpPr>
      <dsp:spPr>
        <a:xfrm>
          <a:off x="1514701" y="1219468"/>
          <a:ext cx="1879142" cy="11346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VRIJEDNOSTI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1815364" y="1219468"/>
        <a:ext cx="1578479" cy="1134628"/>
      </dsp:txXfrm>
    </dsp:sp>
    <dsp:sp modelId="{E26450FB-3A46-4A6C-B2A8-C110507EBC97}">
      <dsp:nvSpPr>
        <dsp:cNvPr id="0" name=""/>
        <dsp:cNvSpPr/>
      </dsp:nvSpPr>
      <dsp:spPr>
        <a:xfrm>
          <a:off x="3470051" y="3099385"/>
          <a:ext cx="1568213" cy="6805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Trajnija zanimanja pojedinca za određene aktivnosti</a:t>
          </a:r>
          <a:r>
            <a:rPr lang="pl-PL" sz="1100" kern="1200" dirty="0" smtClean="0"/>
            <a:t>.</a:t>
          </a:r>
          <a:endParaRPr lang="pl-PL" sz="1100" kern="1200" dirty="0"/>
        </a:p>
      </dsp:txBody>
      <dsp:txXfrm>
        <a:off x="3720965" y="3099385"/>
        <a:ext cx="1317298" cy="680567"/>
      </dsp:txXfrm>
    </dsp:sp>
    <dsp:sp modelId="{5AD0F341-CCEA-4B16-BF07-B058EA5752EE}">
      <dsp:nvSpPr>
        <dsp:cNvPr id="0" name=""/>
        <dsp:cNvSpPr/>
      </dsp:nvSpPr>
      <dsp:spPr>
        <a:xfrm>
          <a:off x="3645220" y="1280324"/>
          <a:ext cx="2004803" cy="1069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50" kern="1200" dirty="0" smtClean="0"/>
            <a:t>Odrediti životne ciljeve, odrediti svoju vrijednosnu hijerarhiju i voditi o njoj računa pri izboru zanimanja. </a:t>
          </a:r>
          <a:endParaRPr lang="hr-HR" sz="900" kern="1200" dirty="0"/>
        </a:p>
      </dsp:txBody>
      <dsp:txXfrm>
        <a:off x="3965989" y="1280324"/>
        <a:ext cx="1684034" cy="1069069"/>
      </dsp:txXfrm>
    </dsp:sp>
    <dsp:sp modelId="{F8E4627B-2AB7-4AE2-9CCB-C4B094E8C25C}">
      <dsp:nvSpPr>
        <dsp:cNvPr id="0" name=""/>
        <dsp:cNvSpPr/>
      </dsp:nvSpPr>
      <dsp:spPr>
        <a:xfrm>
          <a:off x="906148" y="3007652"/>
          <a:ext cx="1978018" cy="1078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INTERESI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1222631" y="3007652"/>
        <a:ext cx="1661535" cy="1078542"/>
      </dsp:txXfrm>
    </dsp:sp>
    <dsp:sp modelId="{2EE39469-CEB2-4CA2-A62D-2575838E5771}">
      <dsp:nvSpPr>
        <dsp:cNvPr id="0" name=""/>
        <dsp:cNvSpPr/>
      </dsp:nvSpPr>
      <dsp:spPr>
        <a:xfrm>
          <a:off x="3125930" y="4769940"/>
          <a:ext cx="2410265" cy="10327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INTELEKTUALNE, MOTORIČKE, SENZORNE</a:t>
          </a:r>
          <a:endParaRPr lang="hr-HR" sz="1100" kern="1200" dirty="0"/>
        </a:p>
      </dsp:txBody>
      <dsp:txXfrm>
        <a:off x="3511573" y="4769940"/>
        <a:ext cx="2024622" cy="1032788"/>
      </dsp:txXfrm>
    </dsp:sp>
    <dsp:sp modelId="{C01519FF-7BBE-410F-9E81-6F3254B8ADA0}">
      <dsp:nvSpPr>
        <dsp:cNvPr id="0" name=""/>
        <dsp:cNvSpPr/>
      </dsp:nvSpPr>
      <dsp:spPr>
        <a:xfrm>
          <a:off x="662722" y="4711609"/>
          <a:ext cx="2075984" cy="10831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SPOSOBNOSTI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994880" y="4711609"/>
        <a:ext cx="1743827" cy="1083157"/>
      </dsp:txXfrm>
    </dsp:sp>
    <dsp:sp modelId="{63A34C27-2946-4CD8-9919-3E572C9ED083}">
      <dsp:nvSpPr>
        <dsp:cNvPr id="0" name=""/>
        <dsp:cNvSpPr/>
      </dsp:nvSpPr>
      <dsp:spPr>
        <a:xfrm>
          <a:off x="365903" y="59351"/>
          <a:ext cx="1760469" cy="1693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UPOZNATI SEBE</a:t>
          </a:r>
          <a:endParaRPr lang="hr-HR" sz="2300" kern="1200" dirty="0"/>
        </a:p>
      </dsp:txBody>
      <dsp:txXfrm>
        <a:off x="623718" y="307412"/>
        <a:ext cx="1244839" cy="1197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22D33-8256-4CEF-9052-96FE5AC05ACF}">
      <dsp:nvSpPr>
        <dsp:cNvPr id="0" name=""/>
        <dsp:cNvSpPr/>
      </dsp:nvSpPr>
      <dsp:spPr>
        <a:xfrm>
          <a:off x="1389906" y="843285"/>
          <a:ext cx="1683413" cy="1122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OPIS POSLOVA</a:t>
          </a:r>
          <a:endParaRPr lang="hr-HR" sz="1600" kern="1200" dirty="0"/>
        </a:p>
      </dsp:txBody>
      <dsp:txXfrm>
        <a:off x="1659252" y="843285"/>
        <a:ext cx="1414067" cy="1122836"/>
      </dsp:txXfrm>
    </dsp:sp>
    <dsp:sp modelId="{3BD5058B-E78A-4C43-8F61-704CDC463776}">
      <dsp:nvSpPr>
        <dsp:cNvPr id="0" name=""/>
        <dsp:cNvSpPr/>
      </dsp:nvSpPr>
      <dsp:spPr>
        <a:xfrm>
          <a:off x="546634" y="1946045"/>
          <a:ext cx="1683413" cy="1122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 smtClean="0"/>
            <a:t>RADNI UVJETI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815980" y="1946045"/>
        <a:ext cx="1414067" cy="1122836"/>
      </dsp:txXfrm>
    </dsp:sp>
    <dsp:sp modelId="{2E3AEDC1-A889-4A7B-AF74-53FA5D0C5D64}">
      <dsp:nvSpPr>
        <dsp:cNvPr id="0" name=""/>
        <dsp:cNvSpPr/>
      </dsp:nvSpPr>
      <dsp:spPr>
        <a:xfrm>
          <a:off x="1973731" y="2789329"/>
          <a:ext cx="1683413" cy="1122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POŽELJNE OSOBINE</a:t>
          </a:r>
          <a:endParaRPr lang="hr-HR" sz="1600" kern="1200" dirty="0"/>
        </a:p>
      </dsp:txBody>
      <dsp:txXfrm>
        <a:off x="2243077" y="2789329"/>
        <a:ext cx="1414067" cy="1122836"/>
      </dsp:txXfrm>
    </dsp:sp>
    <dsp:sp modelId="{59291813-1911-4C5E-9A6D-E92893EC1306}">
      <dsp:nvSpPr>
        <dsp:cNvPr id="0" name=""/>
        <dsp:cNvSpPr/>
      </dsp:nvSpPr>
      <dsp:spPr>
        <a:xfrm>
          <a:off x="676358" y="3827212"/>
          <a:ext cx="1683413" cy="1122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POTREBNO OBRAZOVANJE</a:t>
          </a:r>
          <a:endParaRPr lang="hr-HR" sz="1600" kern="1200" dirty="0"/>
        </a:p>
      </dsp:txBody>
      <dsp:txXfrm>
        <a:off x="945704" y="3827212"/>
        <a:ext cx="1414067" cy="1122836"/>
      </dsp:txXfrm>
    </dsp:sp>
    <dsp:sp modelId="{AAA2BD06-76D0-4917-BE68-CF80ABCBDF3D}">
      <dsp:nvSpPr>
        <dsp:cNvPr id="0" name=""/>
        <dsp:cNvSpPr/>
      </dsp:nvSpPr>
      <dsp:spPr>
        <a:xfrm>
          <a:off x="2233195" y="4735362"/>
          <a:ext cx="1683413" cy="11228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MOGUĆNOSTI ZAPOSLENJA</a:t>
          </a:r>
          <a:endParaRPr lang="hr-HR" sz="1600" kern="1200" dirty="0"/>
        </a:p>
      </dsp:txBody>
      <dsp:txXfrm>
        <a:off x="2502541" y="4735362"/>
        <a:ext cx="1414067" cy="1122836"/>
      </dsp:txXfrm>
    </dsp:sp>
    <dsp:sp modelId="{CE4AD019-9A1D-4D7C-A299-05BEA4F6F0ED}">
      <dsp:nvSpPr>
        <dsp:cNvPr id="0" name=""/>
        <dsp:cNvSpPr/>
      </dsp:nvSpPr>
      <dsp:spPr>
        <a:xfrm>
          <a:off x="92561" y="64869"/>
          <a:ext cx="1435177" cy="1365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UPOZNATI SVIJET RADA</a:t>
          </a:r>
          <a:endParaRPr lang="hr-HR" sz="1900" kern="1200" dirty="0"/>
        </a:p>
      </dsp:txBody>
      <dsp:txXfrm>
        <a:off x="302738" y="264838"/>
        <a:ext cx="1014823" cy="965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5553D-50E3-4C7D-ACE2-13A319605269}">
      <dsp:nvSpPr>
        <dsp:cNvPr id="0" name=""/>
        <dsp:cNvSpPr/>
      </dsp:nvSpPr>
      <dsp:spPr>
        <a:xfrm>
          <a:off x="0" y="0"/>
          <a:ext cx="3301826" cy="33018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D247B3-8C59-4171-AEA9-EED6DC2B5F83}">
      <dsp:nvSpPr>
        <dsp:cNvPr id="0" name=""/>
        <dsp:cNvSpPr/>
      </dsp:nvSpPr>
      <dsp:spPr>
        <a:xfrm>
          <a:off x="1650913" y="0"/>
          <a:ext cx="5693902" cy="3301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Zdravstvene teškoće</a:t>
          </a:r>
          <a:endParaRPr lang="fr-FR" sz="1800" kern="1200" dirty="0"/>
        </a:p>
      </dsp:txBody>
      <dsp:txXfrm>
        <a:off x="1650913" y="0"/>
        <a:ext cx="2846951" cy="701638"/>
      </dsp:txXfrm>
    </dsp:sp>
    <dsp:sp modelId="{A727DAED-D64A-4387-A0ED-B438209632AB}">
      <dsp:nvSpPr>
        <dsp:cNvPr id="0" name=""/>
        <dsp:cNvSpPr/>
      </dsp:nvSpPr>
      <dsp:spPr>
        <a:xfrm>
          <a:off x="433364" y="701638"/>
          <a:ext cx="2435097" cy="24350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5F8996-374D-499C-B497-1A744B954C69}">
      <dsp:nvSpPr>
        <dsp:cNvPr id="0" name=""/>
        <dsp:cNvSpPr/>
      </dsp:nvSpPr>
      <dsp:spPr>
        <a:xfrm>
          <a:off x="1650913" y="701638"/>
          <a:ext cx="5693902" cy="2435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Nepovoljni ekonomski, socijalni i odgojni čimbenici</a:t>
          </a:r>
          <a:endParaRPr lang="fr-FR" sz="1800" kern="1200" dirty="0"/>
        </a:p>
      </dsp:txBody>
      <dsp:txXfrm>
        <a:off x="1650913" y="701638"/>
        <a:ext cx="2846951" cy="701638"/>
      </dsp:txXfrm>
    </dsp:sp>
    <dsp:sp modelId="{5AD4CE5D-A687-422C-BE0A-7BBB2C79B9D5}">
      <dsp:nvSpPr>
        <dsp:cNvPr id="0" name=""/>
        <dsp:cNvSpPr/>
      </dsp:nvSpPr>
      <dsp:spPr>
        <a:xfrm>
          <a:off x="866729" y="1403276"/>
          <a:ext cx="1568367" cy="1568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2F5CE8-77BF-48FF-84C2-E07EDF838690}">
      <dsp:nvSpPr>
        <dsp:cNvPr id="0" name=""/>
        <dsp:cNvSpPr/>
      </dsp:nvSpPr>
      <dsp:spPr>
        <a:xfrm>
          <a:off x="1650913" y="1403276"/>
          <a:ext cx="5693902" cy="1568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Nacionalna strategija za uključivanje Roma</a:t>
          </a:r>
          <a:endParaRPr lang="fr-FR" sz="1800" kern="1200" dirty="0"/>
        </a:p>
      </dsp:txBody>
      <dsp:txXfrm>
        <a:off x="1650913" y="1403276"/>
        <a:ext cx="2846951" cy="701638"/>
      </dsp:txXfrm>
    </dsp:sp>
    <dsp:sp modelId="{F6801B1B-2E2E-4B91-A7E8-F4608292FDC2}">
      <dsp:nvSpPr>
        <dsp:cNvPr id="0" name=""/>
        <dsp:cNvSpPr/>
      </dsp:nvSpPr>
      <dsp:spPr>
        <a:xfrm>
          <a:off x="1300094" y="2104914"/>
          <a:ext cx="701638" cy="7016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61CE90-4AC5-4D0B-87BE-A4F986DA4F66}">
      <dsp:nvSpPr>
        <dsp:cNvPr id="0" name=""/>
        <dsp:cNvSpPr/>
      </dsp:nvSpPr>
      <dsp:spPr>
        <a:xfrm>
          <a:off x="1650913" y="2104914"/>
          <a:ext cx="5693902" cy="701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Roditelji državni službenici upućeni na rad u inozemstvo</a:t>
          </a:r>
          <a:endParaRPr lang="fr-FR" sz="1800" kern="1200" dirty="0"/>
        </a:p>
      </dsp:txBody>
      <dsp:txXfrm>
        <a:off x="1650913" y="2104914"/>
        <a:ext cx="2846951" cy="701638"/>
      </dsp:txXfrm>
    </dsp:sp>
    <dsp:sp modelId="{885710B6-CFEB-4AA8-9708-DDEA5CFDD59D}">
      <dsp:nvSpPr>
        <dsp:cNvPr id="0" name=""/>
        <dsp:cNvSpPr/>
      </dsp:nvSpPr>
      <dsp:spPr>
        <a:xfrm>
          <a:off x="4497864" y="0"/>
          <a:ext cx="2846951" cy="70163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1 bod</a:t>
          </a:r>
          <a:endParaRPr lang="fr-FR" sz="2400" kern="1200" dirty="0"/>
        </a:p>
      </dsp:txBody>
      <dsp:txXfrm>
        <a:off x="4497864" y="0"/>
        <a:ext cx="2846951" cy="701638"/>
      </dsp:txXfrm>
    </dsp:sp>
    <dsp:sp modelId="{E4F44186-5A66-40FF-92CE-6E60F3D8DB49}">
      <dsp:nvSpPr>
        <dsp:cNvPr id="0" name=""/>
        <dsp:cNvSpPr/>
      </dsp:nvSpPr>
      <dsp:spPr>
        <a:xfrm>
          <a:off x="4497864" y="701638"/>
          <a:ext cx="2846951" cy="70163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1 bod</a:t>
          </a:r>
          <a:endParaRPr lang="fr-FR" sz="2400" kern="1200" dirty="0"/>
        </a:p>
      </dsp:txBody>
      <dsp:txXfrm>
        <a:off x="4497864" y="701638"/>
        <a:ext cx="2846951" cy="701638"/>
      </dsp:txXfrm>
    </dsp:sp>
    <dsp:sp modelId="{2D5F8402-D462-41F9-B4B8-607682D3AFA3}">
      <dsp:nvSpPr>
        <dsp:cNvPr id="0" name=""/>
        <dsp:cNvSpPr/>
      </dsp:nvSpPr>
      <dsp:spPr>
        <a:xfrm>
          <a:off x="4497864" y="1403276"/>
          <a:ext cx="2846951" cy="70163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2 boda</a:t>
          </a:r>
          <a:endParaRPr lang="fr-FR" sz="2400" kern="1200" dirty="0"/>
        </a:p>
      </dsp:txBody>
      <dsp:txXfrm>
        <a:off x="4497864" y="1403276"/>
        <a:ext cx="2846951" cy="701638"/>
      </dsp:txXfrm>
    </dsp:sp>
    <dsp:sp modelId="{55834BC2-4F13-452F-9C64-E0857369338A}">
      <dsp:nvSpPr>
        <dsp:cNvPr id="0" name=""/>
        <dsp:cNvSpPr/>
      </dsp:nvSpPr>
      <dsp:spPr>
        <a:xfrm>
          <a:off x="4497864" y="2104914"/>
          <a:ext cx="2846951" cy="701638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Izravan upis       </a:t>
          </a:r>
          <a:endParaRPr lang="fr-FR" sz="2400" kern="1200" dirty="0"/>
        </a:p>
      </dsp:txBody>
      <dsp:txXfrm>
        <a:off x="4497864" y="2104914"/>
        <a:ext cx="2846951" cy="701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9F6FA-95CA-4D86-AE79-81FF1AF95570}">
      <dsp:nvSpPr>
        <dsp:cNvPr id="0" name=""/>
        <dsp:cNvSpPr/>
      </dsp:nvSpPr>
      <dsp:spPr>
        <a:xfrm>
          <a:off x="5840" y="418448"/>
          <a:ext cx="2522471" cy="1882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Crtanje</a:t>
          </a:r>
          <a:r>
            <a:rPr lang="hr-HR" sz="2000" kern="1200" baseline="0" dirty="0" smtClean="0"/>
            <a:t> i slikanje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Min. </a:t>
          </a:r>
          <a:r>
            <a:rPr lang="hr-HR" sz="2000" kern="1200" dirty="0" err="1" smtClean="0"/>
            <a:t>br.bodova</a:t>
          </a:r>
          <a:r>
            <a:rPr lang="hr-HR" sz="2000" kern="1200" dirty="0" smtClean="0"/>
            <a:t>: 70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Max.br.bodova: 120 </a:t>
          </a:r>
          <a:endParaRPr lang="fr-FR" sz="2000" kern="1200" dirty="0"/>
        </a:p>
      </dsp:txBody>
      <dsp:txXfrm>
        <a:off x="49960" y="462568"/>
        <a:ext cx="2434231" cy="1838851"/>
      </dsp:txXfrm>
    </dsp:sp>
    <dsp:sp modelId="{C719A91F-51A3-4D28-8855-0180180EE24E}">
      <dsp:nvSpPr>
        <dsp:cNvPr id="0" name=""/>
        <dsp:cNvSpPr/>
      </dsp:nvSpPr>
      <dsp:spPr>
        <a:xfrm>
          <a:off x="5840" y="2301420"/>
          <a:ext cx="2522471" cy="80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Likovna umjetnost i dizajn</a:t>
          </a:r>
          <a:endParaRPr lang="fr-FR" sz="2000" kern="1200" dirty="0"/>
        </a:p>
      </dsp:txBody>
      <dsp:txXfrm>
        <a:off x="5840" y="2301420"/>
        <a:ext cx="1776388" cy="809677"/>
      </dsp:txXfrm>
    </dsp:sp>
    <dsp:sp modelId="{6DFE23B6-B9CB-4261-9807-C1922AF2C341}">
      <dsp:nvSpPr>
        <dsp:cNvPr id="0" name=""/>
        <dsp:cNvSpPr/>
      </dsp:nvSpPr>
      <dsp:spPr>
        <a:xfrm>
          <a:off x="1853585" y="2430030"/>
          <a:ext cx="882865" cy="882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7E453-08F3-474E-9C7D-AD0528309D23}">
      <dsp:nvSpPr>
        <dsp:cNvPr id="0" name=""/>
        <dsp:cNvSpPr/>
      </dsp:nvSpPr>
      <dsp:spPr>
        <a:xfrm>
          <a:off x="2955174" y="418448"/>
          <a:ext cx="2522471" cy="1882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Prijamni ispit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Min. br. bodova: 70 ili 100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 smtClean="0"/>
            <a:t>Max</a:t>
          </a:r>
          <a:r>
            <a:rPr lang="hr-HR" sz="2000" kern="1200" dirty="0" smtClean="0"/>
            <a:t> br. bodova: 170 ili 180</a:t>
          </a:r>
          <a:endParaRPr lang="fr-FR" sz="2000" kern="1200" dirty="0"/>
        </a:p>
      </dsp:txBody>
      <dsp:txXfrm>
        <a:off x="2999294" y="462568"/>
        <a:ext cx="2434231" cy="1838851"/>
      </dsp:txXfrm>
    </dsp:sp>
    <dsp:sp modelId="{D0FAD413-1BB1-4843-960A-AE0CA2A80E0F}">
      <dsp:nvSpPr>
        <dsp:cNvPr id="0" name=""/>
        <dsp:cNvSpPr/>
      </dsp:nvSpPr>
      <dsp:spPr>
        <a:xfrm>
          <a:off x="2955174" y="2301420"/>
          <a:ext cx="2522471" cy="80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Glazbena umjetnost</a:t>
          </a:r>
          <a:endParaRPr lang="fr-FR" sz="2000" kern="1200" dirty="0"/>
        </a:p>
      </dsp:txBody>
      <dsp:txXfrm>
        <a:off x="2955174" y="2301420"/>
        <a:ext cx="1776388" cy="809677"/>
      </dsp:txXfrm>
    </dsp:sp>
    <dsp:sp modelId="{24DA7634-66EA-4797-A425-9F934716D0E3}">
      <dsp:nvSpPr>
        <dsp:cNvPr id="0" name=""/>
        <dsp:cNvSpPr/>
      </dsp:nvSpPr>
      <dsp:spPr>
        <a:xfrm>
          <a:off x="4802920" y="2430030"/>
          <a:ext cx="882865" cy="8828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4B792-F77A-48D7-B361-DE9276AD054A}">
      <dsp:nvSpPr>
        <dsp:cNvPr id="0" name=""/>
        <dsp:cNvSpPr/>
      </dsp:nvSpPr>
      <dsp:spPr>
        <a:xfrm>
          <a:off x="5904509" y="418448"/>
          <a:ext cx="2522471" cy="18829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Prijamni ispit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Prag na ispitu: 70 bodova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 smtClean="0"/>
            <a:t>Max</a:t>
          </a:r>
          <a:r>
            <a:rPr lang="hr-HR" sz="2000" kern="1200" dirty="0" smtClean="0"/>
            <a:t> br. bodova: 200 </a:t>
          </a:r>
          <a:endParaRPr lang="fr-FR" sz="2000" kern="1200" dirty="0"/>
        </a:p>
      </dsp:txBody>
      <dsp:txXfrm>
        <a:off x="5948629" y="462568"/>
        <a:ext cx="2434231" cy="1838851"/>
      </dsp:txXfrm>
    </dsp:sp>
    <dsp:sp modelId="{E9746EB5-BF84-4602-BEF4-27A682212073}">
      <dsp:nvSpPr>
        <dsp:cNvPr id="0" name=""/>
        <dsp:cNvSpPr/>
      </dsp:nvSpPr>
      <dsp:spPr>
        <a:xfrm>
          <a:off x="5904509" y="2301420"/>
          <a:ext cx="2522471" cy="80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Plesna umjetnost</a:t>
          </a:r>
          <a:endParaRPr lang="fr-FR" sz="2000" kern="1200" dirty="0"/>
        </a:p>
      </dsp:txBody>
      <dsp:txXfrm>
        <a:off x="5904509" y="2301420"/>
        <a:ext cx="1776388" cy="809677"/>
      </dsp:txXfrm>
    </dsp:sp>
    <dsp:sp modelId="{E07EA85A-ACF6-4FED-945C-B4AD572BC87A}">
      <dsp:nvSpPr>
        <dsp:cNvPr id="0" name=""/>
        <dsp:cNvSpPr/>
      </dsp:nvSpPr>
      <dsp:spPr>
        <a:xfrm>
          <a:off x="7752254" y="2430030"/>
          <a:ext cx="882865" cy="8828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7BB7-ACAF-46F3-AFBA-9DCAE4F93FF7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b="1" kern="1200" dirty="0" smtClean="0"/>
            <a:t>Izravan upis</a:t>
          </a:r>
          <a:r>
            <a:rPr lang="hr-HR" sz="2400" kern="1200" dirty="0" smtClean="0"/>
            <a:t> </a:t>
          </a:r>
          <a:r>
            <a:rPr lang="hr-HR" sz="1700" kern="1200" dirty="0" smtClean="0"/>
            <a:t>(pod uvjetom da zadovolje na ispitu sposobnosti i darovitosti u školama u kojima je to uvjet za upis)</a:t>
          </a:r>
          <a:endParaRPr lang="fr-FR" sz="1700" kern="1200" dirty="0"/>
        </a:p>
      </dsp:txBody>
      <dsp:txXfrm rot="-5400000">
        <a:off x="2962656" y="153764"/>
        <a:ext cx="5224396" cy="786505"/>
      </dsp:txXfrm>
    </dsp:sp>
    <dsp:sp modelId="{DD0141D3-5472-44F0-9423-01A7F5049ABE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1.,2.ili 3.osvojeno mjesto kao pojedinac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(5.-8.razred)</a:t>
          </a:r>
          <a:endParaRPr lang="fr-FR" sz="2000" kern="1200" dirty="0"/>
        </a:p>
      </dsp:txBody>
      <dsp:txXfrm>
        <a:off x="53185" y="55450"/>
        <a:ext cx="2856286" cy="983131"/>
      </dsp:txXfrm>
    </dsp:sp>
    <dsp:sp modelId="{6DC4AD1D-00A9-48F1-BF19-D5F43D39BD2E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200" b="1" kern="1200" dirty="0" smtClean="0"/>
            <a:t>4 boda</a:t>
          </a:r>
          <a:endParaRPr lang="fr-FR" sz="3200" b="1" kern="1200" dirty="0"/>
        </a:p>
      </dsp:txBody>
      <dsp:txXfrm rot="-5400000">
        <a:off x="2962656" y="1297741"/>
        <a:ext cx="5224396" cy="786505"/>
      </dsp:txXfrm>
    </dsp:sp>
    <dsp:sp modelId="{F3DE2DC7-1894-4AEC-8F53-0498992E9D2F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1.osvojeno mjesto kao član skupine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(5.-8.razred)</a:t>
          </a:r>
          <a:endParaRPr lang="fr-FR" sz="2000" kern="1200" dirty="0"/>
        </a:p>
      </dsp:txBody>
      <dsp:txXfrm>
        <a:off x="53185" y="1199427"/>
        <a:ext cx="2856286" cy="983131"/>
      </dsp:txXfrm>
    </dsp:sp>
    <dsp:sp modelId="{0134BF65-D0CE-4D62-87F0-B8BC16DF2FAD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200" b="1" kern="1200" dirty="0" smtClean="0"/>
            <a:t>3 boda</a:t>
          </a:r>
          <a:endParaRPr lang="fr-FR" sz="3200" b="1" kern="1200" dirty="0"/>
        </a:p>
      </dsp:txBody>
      <dsp:txXfrm rot="-5400000">
        <a:off x="2962656" y="2441716"/>
        <a:ext cx="5224396" cy="786505"/>
      </dsp:txXfrm>
    </dsp:sp>
    <dsp:sp modelId="{A18D91FA-155D-4280-A324-ABF468F073B4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2.osvojeno mjesto kao član skupine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 (5.-8. razred)</a:t>
          </a:r>
          <a:endParaRPr lang="fr-FR" sz="2000" kern="1200" dirty="0"/>
        </a:p>
      </dsp:txBody>
      <dsp:txXfrm>
        <a:off x="53185" y="2343404"/>
        <a:ext cx="2856286" cy="983131"/>
      </dsp:txXfrm>
    </dsp:sp>
    <dsp:sp modelId="{3DA8CB32-5593-4095-B6BF-D2C0E2AB9503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200" b="1" kern="1200" dirty="0" smtClean="0"/>
            <a:t>1 bod</a:t>
          </a:r>
          <a:endParaRPr lang="fr-FR" sz="3200" b="1" kern="1200" dirty="0"/>
        </a:p>
      </dsp:txBody>
      <dsp:txXfrm rot="-5400000">
        <a:off x="2962656" y="3585693"/>
        <a:ext cx="5224396" cy="786505"/>
      </dsp:txXfrm>
    </dsp:sp>
    <dsp:sp modelId="{04FBF44D-9247-45EA-8994-C14F39BAEEF0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Sudjelovanje kao pojedinac ili član skupine (5.-8.razred)</a:t>
          </a:r>
          <a:endParaRPr lang="fr-FR" sz="2000" kern="1200" dirty="0"/>
        </a:p>
      </dsp:txBody>
      <dsp:txXfrm>
        <a:off x="53185" y="3487380"/>
        <a:ext cx="2856286" cy="983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92F25-11F0-44BF-AAFF-EBA84DC71CDD}">
      <dsp:nvSpPr>
        <dsp:cNvPr id="0" name=""/>
        <dsp:cNvSpPr/>
      </dsp:nvSpPr>
      <dsp:spPr>
        <a:xfrm rot="5400000">
          <a:off x="5352377" y="-2281624"/>
          <a:ext cx="605570" cy="53225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b="1" kern="1200" dirty="0" smtClean="0"/>
            <a:t>3 boda</a:t>
          </a:r>
          <a:endParaRPr lang="fr-FR" sz="2800" b="1" kern="1200" dirty="0"/>
        </a:p>
      </dsp:txBody>
      <dsp:txXfrm rot="-5400000">
        <a:off x="2993910" y="106404"/>
        <a:ext cx="5292945" cy="546448"/>
      </dsp:txXfrm>
    </dsp:sp>
    <dsp:sp modelId="{C371882A-B85D-4BC0-B5FF-89D320E04B66}">
      <dsp:nvSpPr>
        <dsp:cNvPr id="0" name=""/>
        <dsp:cNvSpPr/>
      </dsp:nvSpPr>
      <dsp:spPr>
        <a:xfrm>
          <a:off x="0" y="0"/>
          <a:ext cx="2993909" cy="75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Osvojeno </a:t>
          </a:r>
          <a:r>
            <a:rPr lang="hr-HR" sz="1800" b="1" kern="1200" dirty="0" smtClean="0"/>
            <a:t>prvo mjesto</a:t>
          </a:r>
          <a:r>
            <a:rPr lang="hr-HR" sz="1400" b="1" kern="1200" dirty="0" smtClean="0"/>
            <a:t> na državnom natjecanju </a:t>
          </a:r>
          <a:r>
            <a:rPr lang="hr-HR" sz="1400" kern="1200" dirty="0" smtClean="0"/>
            <a:t>kao članovi ekipe</a:t>
          </a:r>
          <a:endParaRPr lang="fr-FR" sz="1400" kern="1200" dirty="0"/>
        </a:p>
      </dsp:txBody>
      <dsp:txXfrm>
        <a:off x="36952" y="36952"/>
        <a:ext cx="2920005" cy="683059"/>
      </dsp:txXfrm>
    </dsp:sp>
    <dsp:sp modelId="{B9E28376-1270-425E-A908-A1D0B2546934}">
      <dsp:nvSpPr>
        <dsp:cNvPr id="0" name=""/>
        <dsp:cNvSpPr/>
      </dsp:nvSpPr>
      <dsp:spPr>
        <a:xfrm rot="5400000">
          <a:off x="5352377" y="-1486813"/>
          <a:ext cx="605570" cy="53225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b="1" kern="1200" dirty="0" smtClean="0"/>
            <a:t>2 boda</a:t>
          </a:r>
          <a:endParaRPr lang="fr-FR" sz="2800" b="1" kern="1200" dirty="0"/>
        </a:p>
      </dsp:txBody>
      <dsp:txXfrm rot="-5400000">
        <a:off x="2993910" y="901215"/>
        <a:ext cx="5292945" cy="546448"/>
      </dsp:txXfrm>
    </dsp:sp>
    <dsp:sp modelId="{BB5B01C9-CED8-42C4-B3A2-591A05CC8A12}">
      <dsp:nvSpPr>
        <dsp:cNvPr id="0" name=""/>
        <dsp:cNvSpPr/>
      </dsp:nvSpPr>
      <dsp:spPr>
        <a:xfrm>
          <a:off x="0" y="795958"/>
          <a:ext cx="2993909" cy="75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Osvojeno </a:t>
          </a:r>
          <a:r>
            <a:rPr lang="hr-HR" sz="1800" b="1" kern="1200" dirty="0" smtClean="0"/>
            <a:t>drugo mjesto </a:t>
          </a:r>
          <a:r>
            <a:rPr lang="hr-HR" sz="1400" b="1" kern="1200" dirty="0" smtClean="0"/>
            <a:t>na državnom natjecanju </a:t>
          </a:r>
          <a:r>
            <a:rPr lang="hr-HR" sz="1400" kern="1200" dirty="0" smtClean="0"/>
            <a:t>kao članovi ekipe </a:t>
          </a:r>
          <a:endParaRPr lang="fr-FR" sz="1400" kern="1200" dirty="0"/>
        </a:p>
      </dsp:txBody>
      <dsp:txXfrm>
        <a:off x="36952" y="832910"/>
        <a:ext cx="2920005" cy="683059"/>
      </dsp:txXfrm>
    </dsp:sp>
    <dsp:sp modelId="{F3387296-6753-4E7B-8BDB-1BA250121CB7}">
      <dsp:nvSpPr>
        <dsp:cNvPr id="0" name=""/>
        <dsp:cNvSpPr/>
      </dsp:nvSpPr>
      <dsp:spPr>
        <a:xfrm rot="5400000">
          <a:off x="5352377" y="-692001"/>
          <a:ext cx="605570" cy="53225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b="1" kern="1200" dirty="0" smtClean="0"/>
            <a:t>1 bod</a:t>
          </a:r>
          <a:endParaRPr lang="fr-FR" sz="2800" b="1" kern="1200" dirty="0"/>
        </a:p>
      </dsp:txBody>
      <dsp:txXfrm rot="-5400000">
        <a:off x="2993910" y="1696027"/>
        <a:ext cx="5292945" cy="546448"/>
      </dsp:txXfrm>
    </dsp:sp>
    <dsp:sp modelId="{0274F561-E2DC-4AA2-B5E1-AB00158BA6CE}">
      <dsp:nvSpPr>
        <dsp:cNvPr id="0" name=""/>
        <dsp:cNvSpPr/>
      </dsp:nvSpPr>
      <dsp:spPr>
        <a:xfrm>
          <a:off x="0" y="1590769"/>
          <a:ext cx="2993909" cy="756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Osvojeno </a:t>
          </a:r>
          <a:r>
            <a:rPr lang="hr-HR" sz="1800" b="1" kern="1200" dirty="0" smtClean="0"/>
            <a:t>treće mjesto </a:t>
          </a:r>
          <a:r>
            <a:rPr lang="hr-HR" sz="1400" b="1" kern="1200" dirty="0" smtClean="0"/>
            <a:t>na državnom natjecanju </a:t>
          </a:r>
          <a:r>
            <a:rPr lang="hr-HR" sz="1400" kern="1200" dirty="0" smtClean="0"/>
            <a:t>kao članovi ekipe</a:t>
          </a:r>
          <a:endParaRPr lang="fr-FR" sz="1400" kern="1200" dirty="0"/>
        </a:p>
      </dsp:txBody>
      <dsp:txXfrm>
        <a:off x="36952" y="1627721"/>
        <a:ext cx="2920005" cy="68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8091A-2B89-4F1C-9EC1-C257B74F0BCC}" type="datetimeFigureOut">
              <a:rPr lang="hr-HR" smtClean="0"/>
              <a:pPr/>
              <a:t>17.3.2016.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B3591-B838-4045-B481-415E2E4F94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2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76A7-C3D1-4638-BD59-0CA0C705DA1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86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B3591-B838-4045-B481-415E2E4F944A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81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03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8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1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06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91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21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3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9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78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126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65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17.3.2016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43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ok.hr/" TargetMode="External"/><Relationship Id="rId2" Type="http://schemas.openxmlformats.org/officeDocument/2006/relationships/hyperlink" Target="http://e-usmjeravanje.hzz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upisi.hr/" TargetMode="External"/><Relationship Id="rId4" Type="http://schemas.openxmlformats.org/officeDocument/2006/relationships/hyperlink" Target="http://karijera.h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ntar@brucos.hr" TargetMode="External"/><Relationship Id="rId2" Type="http://schemas.openxmlformats.org/officeDocument/2006/relationships/hyperlink" Target="mailto:info@centar-sirius.h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UPISI U SREDNJE ŠKOLE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OŠ NIKOLE TESLE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Roditeljski sastanak,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17.3.2016.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KORISNE WEB STRANICE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1520" y="2103120"/>
            <a:ext cx="3480440" cy="28380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u="sng" dirty="0">
                <a:hlinkClick r:id="rId2"/>
              </a:rPr>
              <a:t>http://e-usmjeravanje.hzz.hr/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u="sng" dirty="0">
                <a:hlinkClick r:id="rId3"/>
              </a:rPr>
              <a:t>http://www.cisok.hr/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u="sng" dirty="0">
                <a:hlinkClick r:id="rId4"/>
              </a:rPr>
              <a:t>http://karijera.hr</a:t>
            </a:r>
            <a:r>
              <a:rPr lang="hr-HR" u="sng" dirty="0" smtClean="0">
                <a:hlinkClick r:id="rId4"/>
              </a:rPr>
              <a:t>/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88024" y="21031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PRIJAVA KANDIDATA U SUSTAV: 	</a:t>
            </a:r>
            <a:r>
              <a:rPr lang="hr-HR" u="sng" dirty="0">
                <a:hlinkClick r:id="rId5"/>
              </a:rPr>
              <a:t>www.upisi.hr</a:t>
            </a:r>
            <a:r>
              <a:rPr lang="hr-HR" dirty="0"/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38377"/>
            <a:ext cx="4684069" cy="37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Što se boduje za upis u srednju školu? 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14198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Gimnazijski programi </a:t>
            </a:r>
            <a:r>
              <a:rPr lang="hr-HR" sz="2800" dirty="0">
                <a:solidFill>
                  <a:schemeClr val="accent1"/>
                </a:solidFill>
              </a:rPr>
              <a:t>i </a:t>
            </a:r>
            <a:r>
              <a:rPr lang="hr-HR" sz="2800" dirty="0" smtClean="0">
                <a:solidFill>
                  <a:schemeClr val="accent1"/>
                </a:solidFill>
              </a:rPr>
              <a:t>programi u </a:t>
            </a:r>
            <a:r>
              <a:rPr lang="hr-HR" sz="2800" dirty="0">
                <a:solidFill>
                  <a:schemeClr val="accent1"/>
                </a:solidFill>
              </a:rPr>
              <a:t>trajanju od najmanje 4 godine </a:t>
            </a:r>
            <a:endParaRPr lang="hr-HR" sz="3600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748679"/>
          </a:xfrm>
        </p:spPr>
        <p:txBody>
          <a:bodyPr>
            <a:normAutofit fontScale="92500" lnSpcReduction="10000"/>
          </a:bodyPr>
          <a:lstStyle/>
          <a:p>
            <a:endParaRPr lang="hr-HR" sz="1400" i="1" dirty="0" smtClean="0"/>
          </a:p>
          <a:p>
            <a:r>
              <a:rPr lang="hr-HR" sz="1400" i="1" dirty="0" smtClean="0"/>
              <a:t>Popis </a:t>
            </a:r>
            <a:r>
              <a:rPr lang="hr-HR" sz="1400" i="1" dirty="0"/>
              <a:t>predmeta posebno važnih za </a:t>
            </a:r>
            <a:r>
              <a:rPr lang="hr-HR" sz="1400" i="1" dirty="0" smtClean="0"/>
              <a:t>upis</a:t>
            </a:r>
            <a:r>
              <a:rPr lang="hr-HR" sz="1400" dirty="0"/>
              <a:t> </a:t>
            </a:r>
            <a:r>
              <a:rPr lang="hr-HR" sz="1400" dirty="0" smtClean="0"/>
              <a:t>–  </a:t>
            </a:r>
            <a:r>
              <a:rPr lang="hr-HR" sz="1400" dirty="0"/>
              <a:t>Pravilnik o elementima i kriterijima za izbor kandidata za upis u I. razred srednje škole 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13126"/>
              </p:ext>
            </p:extLst>
          </p:nvPr>
        </p:nvGraphicFramePr>
        <p:xfrm>
          <a:off x="755576" y="2276872"/>
          <a:ext cx="7018072" cy="412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082"/>
                <a:gridCol w="808683"/>
                <a:gridCol w="808683"/>
                <a:gridCol w="882199"/>
                <a:gridCol w="769159"/>
                <a:gridCol w="1176266"/>
              </a:tblGrid>
              <a:tr h="690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Elementi vrednovanja </a:t>
                      </a:r>
                      <a:endParaRPr lang="hr-HR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u="none" strike="noStrike" kern="1200" baseline="0" dirty="0" smtClean="0"/>
                        <a:t>5. razred	</a:t>
                      </a:r>
                    </a:p>
                    <a:p>
                      <a:pPr algn="ctr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u="none" strike="noStrike" kern="1200" baseline="0" dirty="0" smtClean="0"/>
                        <a:t>6. razred</a:t>
                      </a:r>
                      <a:endParaRPr lang="hr-HR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u="none" strike="noStrike" kern="1200" baseline="0" dirty="0" smtClean="0"/>
                        <a:t>7. razred	</a:t>
                      </a:r>
                    </a:p>
                    <a:p>
                      <a:pPr algn="ctr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u="none" strike="noStrike" kern="1200" baseline="0" dirty="0" smtClean="0"/>
                        <a:t>8. razred </a:t>
                      </a:r>
                    </a:p>
                    <a:p>
                      <a:pPr algn="ctr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UKUPNO</a:t>
                      </a:r>
                      <a:endParaRPr lang="hr-HR" sz="1400" dirty="0"/>
                    </a:p>
                  </a:txBody>
                  <a:tcPr/>
                </a:tc>
              </a:tr>
              <a:tr h="33431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Prosjek ocjena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20,00</a:t>
                      </a:r>
                      <a:endParaRPr lang="hr-HR" sz="1600" dirty="0"/>
                    </a:p>
                  </a:txBody>
                  <a:tcPr/>
                </a:tc>
              </a:tr>
              <a:tr h="33431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HRV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/>
                </a:tc>
              </a:tr>
              <a:tr h="33431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MAT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/>
                </a:tc>
              </a:tr>
              <a:tr h="334319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ENG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/>
                </a:tc>
              </a:tr>
              <a:tr h="476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Pr. 1 </a:t>
                      </a:r>
                      <a:r>
                        <a:rPr lang="hr-HR" sz="1600" u="none" strike="noStrike" kern="1200" baseline="0" dirty="0" smtClean="0"/>
                        <a:t>(propisan) POV	</a:t>
                      </a:r>
                      <a:endParaRPr lang="hr-H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/>
                </a:tc>
              </a:tr>
              <a:tr h="334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Pr. 2 </a:t>
                      </a:r>
                      <a:r>
                        <a:rPr lang="hr-HR" sz="1600" u="none" strike="noStrike" kern="1200" baseline="0" dirty="0" smtClean="0"/>
                        <a:t>(propisan</a:t>
                      </a:r>
                      <a:r>
                        <a:rPr lang="hr-HR" sz="1600" u="none" strike="noStrike" kern="1200" baseline="0" smtClean="0"/>
                        <a:t>) GEO</a:t>
                      </a:r>
                      <a:endParaRPr lang="hr-H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/>
                </a:tc>
              </a:tr>
              <a:tr h="476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Pr. 3 (određuje škola) 	</a:t>
                      </a:r>
                      <a:endParaRPr lang="hr-H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/>
                </a:tc>
              </a:tr>
              <a:tr h="450200"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UKUPNO</a:t>
                      </a:r>
                      <a:endParaRPr lang="hr-H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80,00</a:t>
                      </a:r>
                      <a:endParaRPr lang="hr-H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5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1"/>
                </a:solidFill>
              </a:rPr>
              <a:t>Strukovni programi i programi vezani uz obrte u trajanju od najmanje 3 godine</a:t>
            </a:r>
            <a:endParaRPr lang="fr-FR" sz="24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8985"/>
              </p:ext>
            </p:extLst>
          </p:nvPr>
        </p:nvGraphicFramePr>
        <p:xfrm>
          <a:off x="467544" y="2348880"/>
          <a:ext cx="8064897" cy="388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887"/>
                <a:gridCol w="929307"/>
                <a:gridCol w="929307"/>
                <a:gridCol w="1013789"/>
                <a:gridCol w="883888"/>
                <a:gridCol w="1351719"/>
              </a:tblGrid>
              <a:tr h="1266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kern="1200" baseline="0" dirty="0" smtClean="0"/>
                        <a:t>Elementi vrednovanja </a:t>
                      </a:r>
                      <a:endParaRPr lang="hr-H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5. razred	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u="none" strike="noStrike" kern="1200" baseline="0" dirty="0" smtClean="0"/>
                        <a:t>6. razred</a:t>
                      </a:r>
                      <a:endParaRPr lang="hr-HR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7. razred	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8. razred 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UKUPNO</a:t>
                      </a:r>
                      <a:endParaRPr lang="hr-HR" sz="1600" dirty="0"/>
                    </a:p>
                  </a:txBody>
                  <a:tcPr/>
                </a:tc>
              </a:tr>
              <a:tr h="49045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Prosjek ocjena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20,00</a:t>
                      </a:r>
                      <a:endParaRPr lang="hr-HR" sz="1800" dirty="0"/>
                    </a:p>
                  </a:txBody>
                  <a:tcPr/>
                </a:tc>
              </a:tr>
              <a:tr h="49045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HRV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10,00</a:t>
                      </a:r>
                      <a:endParaRPr lang="hr-HR" sz="1800" dirty="0"/>
                    </a:p>
                  </a:txBody>
                  <a:tcPr/>
                </a:tc>
              </a:tr>
              <a:tr h="49045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MAT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10,00</a:t>
                      </a:r>
                      <a:endParaRPr lang="hr-HR" sz="1800" dirty="0"/>
                    </a:p>
                  </a:txBody>
                  <a:tcPr/>
                </a:tc>
              </a:tr>
              <a:tr h="49045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ENG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10,00</a:t>
                      </a:r>
                      <a:endParaRPr lang="hr-HR" sz="1800" dirty="0"/>
                    </a:p>
                  </a:txBody>
                  <a:tcPr/>
                </a:tc>
              </a:tr>
              <a:tr h="660460"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kern="1200" baseline="0" dirty="0" smtClean="0"/>
                        <a:t>UKUPNO</a:t>
                      </a:r>
                      <a:endParaRPr lang="hr-H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50,00</a:t>
                      </a:r>
                      <a:endParaRPr lang="hr-H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1"/>
                </a:solidFill>
              </a:rPr>
              <a:t>Programi za stjecanje strukovne kvalifikacije u trajanju manjem od 3 godine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endParaRPr lang="fr-FR" dirty="0"/>
          </a:p>
        </p:txBody>
      </p:sp>
      <p:graphicFrame>
        <p:nvGraphicFramePr>
          <p:cNvPr id="5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88970"/>
              </p:ext>
            </p:extLst>
          </p:nvPr>
        </p:nvGraphicFramePr>
        <p:xfrm>
          <a:off x="611560" y="2492896"/>
          <a:ext cx="7920880" cy="204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85"/>
                <a:gridCol w="912712"/>
                <a:gridCol w="912712"/>
                <a:gridCol w="995686"/>
                <a:gridCol w="868104"/>
                <a:gridCol w="1327581"/>
              </a:tblGrid>
              <a:tr h="862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kern="1200" baseline="0" dirty="0" smtClean="0"/>
                        <a:t>Elementi vrednovanja </a:t>
                      </a:r>
                      <a:endParaRPr lang="hr-H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5. razred	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u="none" strike="noStrike" kern="1200" baseline="0" dirty="0" smtClean="0"/>
                        <a:t>6. razred</a:t>
                      </a:r>
                      <a:endParaRPr lang="hr-HR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7. razred	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u="none" strike="noStrike" kern="1200" baseline="0" dirty="0" smtClean="0"/>
                        <a:t>8. razred 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UKUPNO</a:t>
                      </a:r>
                      <a:endParaRPr lang="hr-HR" sz="1600" dirty="0"/>
                    </a:p>
                  </a:txBody>
                  <a:tcPr/>
                </a:tc>
              </a:tr>
              <a:tr h="41779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Prosjek ocjena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20,00</a:t>
                      </a:r>
                      <a:endParaRPr lang="hr-HR" sz="1800" dirty="0"/>
                    </a:p>
                  </a:txBody>
                  <a:tcPr/>
                </a:tc>
              </a:tr>
              <a:tr h="562614"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u="none" strike="noStrike" kern="1200" baseline="0" dirty="0" smtClean="0"/>
                        <a:t>UKUPNO</a:t>
                      </a:r>
                      <a:endParaRPr lang="hr-H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20,00</a:t>
                      </a:r>
                      <a:endParaRPr lang="hr-H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2100" y="2564904"/>
            <a:ext cx="7680960" cy="1371600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 (heading)"/>
              </a:rPr>
              <a:t>Otežani uvjeti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236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85216"/>
            <a:ext cx="7302574" cy="1115592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hr-HR" sz="28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hr-HR" sz="2800" dirty="0" smtClean="0">
                <a:solidFill>
                  <a:srgbClr val="0070C0"/>
                </a:solidFill>
                <a:latin typeface="Arial Narrow" pitchFamily="34" charset="0"/>
              </a:rPr>
              <a:t>        </a:t>
            </a:r>
            <a:br>
              <a:rPr lang="hr-HR" sz="28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hr-HR" sz="2800" dirty="0" smtClean="0">
                <a:solidFill>
                  <a:srgbClr val="FF0000"/>
                </a:solidFill>
              </a:rPr>
              <a:t/>
            </a:r>
            <a:br>
              <a:rPr lang="hr-HR" sz="2800" dirty="0" smtClean="0">
                <a:solidFill>
                  <a:srgbClr val="FF0000"/>
                </a:solidFill>
              </a:rPr>
            </a:b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41168"/>
          </a:xfrm>
        </p:spPr>
        <p:txBody>
          <a:bodyPr/>
          <a:lstStyle/>
          <a:p>
            <a:r>
              <a:rPr lang="hr-HR" dirty="0" smtClean="0"/>
              <a:t>Priznaje se isključivo jedno (najpovoljnije pravo)</a:t>
            </a:r>
          </a:p>
          <a:p>
            <a:r>
              <a:rPr lang="hr-HR" dirty="0" smtClean="0"/>
              <a:t>Rok za predaju </a:t>
            </a:r>
            <a:r>
              <a:rPr lang="hr-HR" dirty="0" smtClean="0"/>
              <a:t>dokumentacije – bit će objavljen u Odluci</a:t>
            </a:r>
            <a:endParaRPr lang="hr-HR" b="1" dirty="0" smtClean="0"/>
          </a:p>
          <a:p>
            <a:endParaRPr lang="hr-HR" sz="2800" b="1" dirty="0" smtClean="0"/>
          </a:p>
          <a:p>
            <a:pPr>
              <a:buNone/>
            </a:pPr>
            <a:r>
              <a:rPr lang="hr-HR" sz="2800" b="1" dirty="0" smtClean="0"/>
              <a:t> </a:t>
            </a:r>
          </a:p>
          <a:p>
            <a:endParaRPr lang="hr-HR" sz="2800" dirty="0" smtClean="0"/>
          </a:p>
          <a:p>
            <a:endParaRPr lang="fr-FR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22014"/>
              </p:ext>
            </p:extLst>
          </p:nvPr>
        </p:nvGraphicFramePr>
        <p:xfrm>
          <a:off x="444313" y="2420888"/>
          <a:ext cx="7344816" cy="33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Kandidati  koji žive u otežanim uvjetima obrazovanja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just"/>
            <a:endParaRPr lang="hr-HR" b="1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dirty="0" smtClean="0">
                <a:latin typeface="+mj-lt"/>
              </a:rPr>
              <a:t>živi </a:t>
            </a:r>
            <a:r>
              <a:rPr lang="hr-HR" dirty="0" smtClean="0">
                <a:latin typeface="+mj-lt"/>
              </a:rPr>
              <a:t>uz jednog i/ili oba </a:t>
            </a:r>
            <a:r>
              <a:rPr lang="hr-HR" b="1" dirty="0" smtClean="0">
                <a:latin typeface="+mj-lt"/>
              </a:rPr>
              <a:t>roditelja s dugotrajnom teškom </a:t>
            </a:r>
            <a:r>
              <a:rPr lang="hr-HR" b="1" dirty="0" smtClean="0">
                <a:latin typeface="+mj-lt"/>
              </a:rPr>
              <a:t>bolesti</a:t>
            </a:r>
            <a:endParaRPr lang="hr-HR" b="1" dirty="0" smtClean="0">
              <a:latin typeface="+mj-lt"/>
              <a:sym typeface="Wingdings" pitchFamily="2" charset="2"/>
            </a:endParaRPr>
          </a:p>
          <a:p>
            <a:pPr marL="624078" indent="-514350">
              <a:buFont typeface="+mj-lt"/>
              <a:buAutoNum type="arabicPeriod"/>
            </a:pPr>
            <a:r>
              <a:rPr lang="hr-HR" dirty="0" smtClean="0">
                <a:latin typeface="+mj-lt"/>
              </a:rPr>
              <a:t>živi uz </a:t>
            </a:r>
            <a:r>
              <a:rPr lang="hr-HR" b="1" dirty="0" smtClean="0">
                <a:latin typeface="+mj-lt"/>
              </a:rPr>
              <a:t>oba roditelja koji se smatraju dugotrajno nezaposlenim </a:t>
            </a:r>
            <a:r>
              <a:rPr lang="hr-HR" b="1" dirty="0" smtClean="0">
                <a:latin typeface="+mj-lt"/>
              </a:rPr>
              <a:t>osobama</a:t>
            </a:r>
          </a:p>
          <a:p>
            <a:pPr marL="624078" indent="-514350">
              <a:buNone/>
            </a:pPr>
            <a:r>
              <a:rPr lang="hr-HR" dirty="0"/>
              <a:t>3. živi uz </a:t>
            </a:r>
            <a:r>
              <a:rPr lang="hr-HR" b="1" dirty="0"/>
              <a:t>samohranog roditelja koji je korisnik socijalne skrbi</a:t>
            </a:r>
          </a:p>
          <a:p>
            <a:pPr marL="624078" indent="-514350">
              <a:buNone/>
            </a:pPr>
            <a:r>
              <a:rPr lang="hr-HR" dirty="0"/>
              <a:t>4. </a:t>
            </a:r>
            <a:r>
              <a:rPr lang="hr-HR" b="1" dirty="0"/>
              <a:t>jedan roditelj preminuo</a:t>
            </a:r>
            <a:endParaRPr lang="hr-HR" dirty="0"/>
          </a:p>
          <a:p>
            <a:pPr marL="624078" indent="-514350">
              <a:buNone/>
            </a:pPr>
            <a:r>
              <a:rPr lang="hr-HR" dirty="0"/>
              <a:t>5. </a:t>
            </a:r>
            <a:r>
              <a:rPr lang="hr-HR" b="1" dirty="0"/>
              <a:t>dijete bez roditelja ili odgovarajuće roditeljske skrbi</a:t>
            </a:r>
            <a:endParaRPr lang="fr-FR" dirty="0"/>
          </a:p>
          <a:p>
            <a:pPr marL="109728" indent="0">
              <a:buNone/>
            </a:pPr>
            <a:endParaRPr lang="hr-HR" b="1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endParaRPr lang="hr-HR" b="1" dirty="0" smtClean="0">
              <a:latin typeface="+mj-lt"/>
            </a:endParaRPr>
          </a:p>
          <a:p>
            <a:pPr marL="624078" indent="-514350" algn="just">
              <a:buNone/>
            </a:pPr>
            <a:endParaRPr lang="hr-HR" b="1" dirty="0" smtClean="0">
              <a:latin typeface="+mj-lt"/>
            </a:endParaRPr>
          </a:p>
          <a:p>
            <a:pPr marL="624078" indent="-514350" algn="just">
              <a:buNone/>
            </a:pPr>
            <a:endParaRPr lang="hr-HR" b="1" dirty="0" smtClean="0">
              <a:latin typeface="+mj-lt"/>
            </a:endParaRPr>
          </a:p>
          <a:p>
            <a:pPr marL="109728" indent="0" algn="just">
              <a:buNone/>
            </a:pPr>
            <a:endParaRPr lang="hr-HR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Kandidati pripadnici romske nacionalne manjine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Za ostvarenje dodatna 2 boda potrebno je priložiti </a:t>
            </a:r>
            <a:r>
              <a:rPr lang="hr-HR" b="1" dirty="0" smtClean="0"/>
              <a:t>preporuku Vijeća romske nacionalne manjine, odnosno registrirane romske udruge</a:t>
            </a:r>
          </a:p>
          <a:p>
            <a:endParaRPr lang="hr-HR" dirty="0" smtClean="0"/>
          </a:p>
          <a:p>
            <a:r>
              <a:rPr lang="hr-HR" dirty="0" smtClean="0"/>
              <a:t>Dostavlja se </a:t>
            </a:r>
            <a:r>
              <a:rPr lang="hr-HR" b="1" dirty="0" smtClean="0"/>
              <a:t>Središnjem Prijavnom uredu Agencije za znanost i visoko obrazovanje</a:t>
            </a:r>
            <a:endParaRPr lang="fr-FR" b="1" dirty="0"/>
          </a:p>
        </p:txBody>
      </p:sp>
      <p:pic>
        <p:nvPicPr>
          <p:cNvPr id="4" name="Rezervirano mjesto sadržaja 3" descr="log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085184"/>
            <a:ext cx="1115616" cy="142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1"/>
                </a:solidFill>
              </a:rPr>
              <a:t>Djeca državnih službenika upućenih na rad u inozemstvo po službenoj dužnosti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Uvjeti izravnog upisa: </a:t>
            </a:r>
          </a:p>
          <a:p>
            <a:endParaRPr lang="hr-HR" dirty="0" smtClean="0"/>
          </a:p>
          <a:p>
            <a:pPr marL="514350" indent="-514350">
              <a:buAutoNum type="arabicParenR"/>
            </a:pPr>
            <a:r>
              <a:rPr lang="hr-HR" dirty="0" smtClean="0"/>
              <a:t>školovanje u inozemstvu (najmanje dva od posljednja četiriju razreda)</a:t>
            </a:r>
          </a:p>
          <a:p>
            <a:pPr marL="514350" indent="-514350"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2) zadovoljiti na ispitu sposobnosti i darovitosti u školama koje to traže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Priložiti: </a:t>
            </a:r>
            <a:r>
              <a:rPr lang="hr-HR" u="sng" dirty="0" smtClean="0"/>
              <a:t>dokaze o državljanstvu, trajanju i razlozima boravka u inozemstvu te svjedodžbe razreda završenih u inozemstvu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79920" y="1872168"/>
            <a:ext cx="7239000" cy="2501772"/>
          </a:xfrm>
        </p:spPr>
        <p:txBody>
          <a:bodyPr/>
          <a:lstStyle/>
          <a:p>
            <a:pPr algn="ctr">
              <a:defRPr/>
            </a:pPr>
            <a:r>
              <a:rPr lang="vi-VN" sz="6035" dirty="0"/>
              <a:t>Kako odabrati zanimanje?</a:t>
            </a: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14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80960" cy="1371600"/>
          </a:xfrm>
        </p:spPr>
        <p:txBody>
          <a:bodyPr/>
          <a:lstStyle/>
          <a:p>
            <a:r>
              <a:rPr lang="hr-HR" dirty="0">
                <a:solidFill>
                  <a:schemeClr val="accent1"/>
                </a:solidFill>
                <a:latin typeface="Calibri (heading)"/>
              </a:rPr>
              <a:t>Sposobnosti, darovitosti, znanja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66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52736"/>
            <a:ext cx="8472518" cy="487663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hr-HR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hr-HR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osnovi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provjere</a:t>
            </a:r>
            <a:r>
              <a:rPr lang="en-US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hr-HR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(ispitivanja) posebnih znanja, vještina, sposobnosti i darovitosti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lang="hr-HR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en-US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osnovi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rezultata</a:t>
            </a:r>
            <a:r>
              <a:rPr lang="en-US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natjecanja</a:t>
            </a:r>
            <a:r>
              <a:rPr lang="en-US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znanju</a:t>
            </a:r>
            <a:endParaRPr lang="hr-HR" sz="2800" b="1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na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osnovi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rezultata</a:t>
            </a:r>
            <a:r>
              <a:rPr lang="en-US" sz="2800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natjecanja</a:t>
            </a:r>
            <a:r>
              <a:rPr lang="en-US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školskih</a:t>
            </a:r>
            <a:r>
              <a:rPr lang="en-US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sportskih</a:t>
            </a:r>
            <a:r>
              <a:rPr lang="en-US" sz="2800" b="1" dirty="0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ea typeface="Verdana" pitchFamily="34" charset="0"/>
                <a:cs typeface="Times New Roman" pitchFamily="18" charset="0"/>
              </a:rPr>
              <a:t>društava</a:t>
            </a:r>
            <a:endParaRPr lang="hr-HR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latin typeface="Arial Narrow" pitchFamily="34" charset="0"/>
              <a:ea typeface="Verdana" pitchFamily="34" charset="0"/>
              <a:cs typeface="Times New Roman" pitchFamily="18" charset="0"/>
            </a:endParaRPr>
          </a:p>
          <a:p>
            <a:pPr lvl="0" algn="just"/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Provjera darovitosti kandidata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4194"/>
            <a:ext cx="8229600" cy="4583158"/>
          </a:xfrm>
        </p:spPr>
        <p:txBody>
          <a:bodyPr>
            <a:normAutofit/>
          </a:bodyPr>
          <a:lstStyle/>
          <a:p>
            <a:r>
              <a:rPr lang="hr-HR" dirty="0" smtClean="0"/>
              <a:t>Preduvjet za upis u umjetničke škole</a:t>
            </a:r>
          </a:p>
          <a:p>
            <a:r>
              <a:rPr lang="hr-HR" dirty="0" smtClean="0"/>
              <a:t>Rokovi i mjesto ispitivanja na: </a:t>
            </a:r>
            <a:r>
              <a:rPr lang="hr-HR" dirty="0" smtClean="0">
                <a:hlinkClick r:id="rId2"/>
              </a:rPr>
              <a:t>www.upisi.hr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fr-F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3040" y="2924944"/>
          <a:ext cx="8640960" cy="373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Natjecanja iz znanja i sporta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 smtClean="0"/>
          </a:p>
          <a:p>
            <a:r>
              <a:rPr lang="hr-HR" b="1" dirty="0" smtClean="0"/>
              <a:t>Vrednuje se samo jedno (najpovoljnije) postignuće</a:t>
            </a:r>
          </a:p>
          <a:p>
            <a:endParaRPr lang="hr-HR" dirty="0" smtClean="0"/>
          </a:p>
          <a:p>
            <a:r>
              <a:rPr lang="hr-HR" dirty="0" smtClean="0"/>
              <a:t>Rezultati natjecanja bit će uneseni izravno u </a:t>
            </a:r>
            <a:r>
              <a:rPr lang="hr-HR" dirty="0" err="1" smtClean="0"/>
              <a:t>NISpuSŠ</a:t>
            </a:r>
            <a:r>
              <a:rPr lang="hr-HR" dirty="0" smtClean="0"/>
              <a:t> te ih </a:t>
            </a:r>
            <a:r>
              <a:rPr lang="hr-HR" u="sng" dirty="0" smtClean="0"/>
              <a:t>učenici ne trebaju dodatno dokazivati</a:t>
            </a:r>
          </a:p>
          <a:p>
            <a:endParaRPr lang="hr-HR" dirty="0" smtClean="0"/>
          </a:p>
          <a:p>
            <a:r>
              <a:rPr lang="hr-HR" dirty="0" smtClean="0"/>
              <a:t>Ako neki od rezultata nije vidljiv na učenikovu korisničkom profilu na </a:t>
            </a:r>
            <a:r>
              <a:rPr lang="hr-HR" dirty="0" smtClean="0">
                <a:hlinkClick r:id="rId2"/>
              </a:rPr>
              <a:t>www.upisi.hr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</a:t>
            </a:r>
            <a:r>
              <a:rPr lang="hr-HR" b="1" dirty="0" smtClean="0">
                <a:sym typeface="Wingdings" pitchFamily="2" charset="2"/>
              </a:rPr>
              <a:t>prijaviti razredniku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Natjecanja u znanju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440512"/>
          </a:xfrm>
        </p:spPr>
        <p:txBody>
          <a:bodyPr>
            <a:normAutofit/>
          </a:bodyPr>
          <a:lstStyle/>
          <a:p>
            <a:r>
              <a:rPr lang="hr-HR" b="1" dirty="0" smtClean="0"/>
              <a:t>Državna i međunarodna natjecanja</a:t>
            </a:r>
          </a:p>
          <a:p>
            <a:r>
              <a:rPr lang="hr-HR" b="1" dirty="0" smtClean="0"/>
              <a:t>Izravan upis ili dodatni bodovi ovisno o postignutom rezultatu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68396" y="3140968"/>
            <a:ext cx="8136904" cy="29523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 Hrvatski jezik, Matematika, prvi strani jezik</a:t>
            </a:r>
          </a:p>
          <a:p>
            <a:pPr>
              <a:buFont typeface="Arial" pitchFamily="34" charset="0"/>
              <a:buChar char="•"/>
            </a:pPr>
            <a:endParaRPr lang="hr-HR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 Dva nastavna predmeta posebno značajna za upis (</a:t>
            </a:r>
            <a:r>
              <a:rPr lang="hr-HR" sz="2000" b="1" i="1" dirty="0" smtClean="0">
                <a:solidFill>
                  <a:schemeClr val="tx1"/>
                </a:solidFill>
              </a:rPr>
              <a:t>Popis predmeta posebno važnih za upis</a:t>
            </a:r>
            <a:r>
              <a:rPr lang="hr-HR" sz="2000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hr-HR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 Natjecanje iz znanja koje samostalno određuje srednja škola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Natjecanja u znanju 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66426"/>
              </p:ext>
            </p:extLst>
          </p:nvPr>
        </p:nvGraphicFramePr>
        <p:xfrm>
          <a:off x="539552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Sportska natjecanja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4869160"/>
          </a:xfrm>
        </p:spPr>
        <p:txBody>
          <a:bodyPr/>
          <a:lstStyle/>
          <a:p>
            <a:r>
              <a:rPr lang="hr-HR" b="1" dirty="0" smtClean="0"/>
              <a:t>Natjecanja školskih sportskih društava (5.-8.razred)</a:t>
            </a:r>
          </a:p>
          <a:p>
            <a:endParaRPr lang="hr-HR" dirty="0" smtClean="0"/>
          </a:p>
          <a:p>
            <a:endParaRPr lang="fr-F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450469"/>
              </p:ext>
            </p:extLst>
          </p:nvPr>
        </p:nvGraphicFramePr>
        <p:xfrm>
          <a:off x="435318" y="2636912"/>
          <a:ext cx="8316416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8727" y="537321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Ostvarivanje bodova na temelju službene evidencije o rezultatima održanih natjecanja (HŠŠS)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Upis u razredne odjele za sportaše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584528"/>
          </a:xfrm>
        </p:spPr>
        <p:txBody>
          <a:bodyPr>
            <a:normAutofit/>
          </a:bodyPr>
          <a:lstStyle/>
          <a:p>
            <a:r>
              <a:rPr lang="hr-HR" b="1" dirty="0" smtClean="0"/>
              <a:t>Pravo prijave</a:t>
            </a:r>
            <a:r>
              <a:rPr lang="hr-HR" dirty="0" smtClean="0"/>
              <a:t>: kandidati uvršteni na rang-listu određenog sportskog saveza</a:t>
            </a:r>
          </a:p>
          <a:p>
            <a:r>
              <a:rPr lang="hr-HR" sz="2000" dirty="0" smtClean="0"/>
              <a:t>Ovisno o plasmanu moguće dobiti najviše:</a:t>
            </a:r>
          </a:p>
          <a:p>
            <a:pPr lvl="1"/>
            <a:r>
              <a:rPr lang="hr-HR" sz="1800" dirty="0" smtClean="0"/>
              <a:t>80 bodova za 1.skupinu sporta</a:t>
            </a:r>
          </a:p>
          <a:p>
            <a:pPr lvl="1"/>
            <a:r>
              <a:rPr lang="hr-HR" sz="1800" dirty="0" smtClean="0"/>
              <a:t>72 boda za 2.skupinu sporta</a:t>
            </a:r>
          </a:p>
          <a:p>
            <a:pPr lvl="1"/>
            <a:r>
              <a:rPr lang="hr-HR" sz="1800" dirty="0" smtClean="0"/>
              <a:t>64 boda za 3.skupinu sporta</a:t>
            </a:r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75656" y="4365104"/>
            <a:ext cx="56886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r-HR" sz="2400" dirty="0" smtClean="0"/>
              <a:t>Konačna ljestvica poretka= bodovi prema kriteriju sportske uspješnosti+ zajednički+dodatni+ poseban element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Kandidati s teškoćama u razvoju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Rangiranje na zasebnim ljestvicama poretka </a:t>
            </a:r>
            <a:r>
              <a:rPr lang="hr-HR" sz="2400" dirty="0" smtClean="0"/>
              <a:t>u programima za koje posjeduju stručno mišljenje službe za profesionalno usmjeravanje HZZ-a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b="1" dirty="0" smtClean="0"/>
              <a:t>Konačan upis ovisi o:</a:t>
            </a:r>
          </a:p>
          <a:p>
            <a:pPr lvl="1"/>
            <a:r>
              <a:rPr lang="hr-HR" sz="2000" dirty="0" smtClean="0"/>
              <a:t>Broju bodova drugih kandidata s teškoćama u razvoju </a:t>
            </a:r>
          </a:p>
          <a:p>
            <a:pPr lvl="1"/>
            <a:r>
              <a:rPr lang="hr-HR" sz="2000" dirty="0" smtClean="0"/>
              <a:t>Broju upisnih mjesta za kandidate s teškoćama u razvoju u pojedinom razrednom odjelu (sukladno </a:t>
            </a:r>
            <a:r>
              <a:rPr lang="hr-HR" sz="2000" i="1" dirty="0" smtClean="0"/>
              <a:t>Državnom pedagoškom standardu</a:t>
            </a:r>
            <a:r>
              <a:rPr lang="hr-HR" sz="2000" dirty="0" smtClean="0"/>
              <a:t>)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Prijava u Gradski ured </a:t>
            </a:r>
            <a:r>
              <a:rPr lang="hr-HR" dirty="0" smtClean="0">
                <a:solidFill>
                  <a:srgbClr val="FF0000"/>
                </a:solidFill>
              </a:rPr>
              <a:t>– rok će biti definiran Odlukom</a:t>
            </a:r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15200" cy="1354162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Mjerila i postupci za upis u strukovne škole i programe obrazovanja u trajanju do 3 godine</a:t>
            </a:r>
            <a:r>
              <a:rPr lang="hr-HR" sz="2800" dirty="0" smtClean="0"/>
              <a:t> 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Izbor kandidata za utvrđuje se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na temelju: 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hr-HR" sz="2800" b="1" dirty="0" smtClean="0">
                <a:latin typeface="Calibri (body)"/>
                <a:cs typeface="Arial" pitchFamily="34" charset="0"/>
              </a:rPr>
              <a:t>zdravstvene sposobnosti </a:t>
            </a:r>
            <a:r>
              <a:rPr lang="hr-HR" sz="2000" dirty="0" smtClean="0">
                <a:latin typeface="Calibri (body)"/>
                <a:cs typeface="Arial" pitchFamily="34" charset="0"/>
              </a:rPr>
              <a:t>za obavljanje poslova i radnih zadaća u odabranome zanimanju (dokazuje se </a:t>
            </a:r>
            <a:r>
              <a:rPr lang="hr-HR" sz="2000" dirty="0" smtClean="0">
                <a:solidFill>
                  <a:srgbClr val="FF0000"/>
                </a:solidFill>
                <a:latin typeface="Calibri (body)"/>
                <a:cs typeface="Arial" pitchFamily="34" charset="0"/>
              </a:rPr>
              <a:t>potvrdom školskog liječnika ili liječničkom svjedodžbom medicine rada</a:t>
            </a:r>
            <a:r>
              <a:rPr lang="hr-HR" sz="2000" dirty="0" smtClean="0">
                <a:latin typeface="Calibri (body)"/>
                <a:cs typeface="Arial" pitchFamily="34" charset="0"/>
              </a:rPr>
              <a:t>)</a:t>
            </a:r>
          </a:p>
          <a:p>
            <a:pPr marL="514350" indent="-514350"/>
            <a:r>
              <a:rPr lang="hr-HR" sz="2000" dirty="0" smtClean="0">
                <a:latin typeface="Calibri (body)"/>
                <a:cs typeface="Arial" pitchFamily="34" charset="0"/>
              </a:rPr>
              <a:t>dostavlja se u srednju </a:t>
            </a:r>
            <a:r>
              <a:rPr lang="hr-HR" sz="2000" dirty="0" smtClean="0">
                <a:latin typeface="Calibri (body)"/>
                <a:cs typeface="Arial" pitchFamily="34" charset="0"/>
              </a:rPr>
              <a:t>školu</a:t>
            </a:r>
          </a:p>
          <a:p>
            <a:pPr marL="0" indent="0">
              <a:buNone/>
            </a:pPr>
            <a:endParaRPr lang="hr-HR" sz="2800" dirty="0" smtClean="0">
              <a:latin typeface="Calibri (body)"/>
              <a:cs typeface="Arial" pitchFamily="34" charset="0"/>
            </a:endParaRPr>
          </a:p>
          <a:p>
            <a:pPr marL="514350" indent="-514350"/>
            <a:r>
              <a:rPr lang="hr-HR" dirty="0" smtClean="0">
                <a:latin typeface="Calibri (body)"/>
                <a:cs typeface="Arial" pitchFamily="34" charset="0"/>
              </a:rPr>
              <a:t>ŠKOLSKA LIJEČNICA: 	Mirna Đanić Kojić, </a:t>
            </a:r>
            <a:r>
              <a:rPr lang="hr-HR" dirty="0" err="1" smtClean="0">
                <a:latin typeface="Calibri (body)"/>
                <a:cs typeface="Arial" pitchFamily="34" charset="0"/>
              </a:rPr>
              <a:t>dr.med</a:t>
            </a:r>
            <a:r>
              <a:rPr lang="hr-HR" dirty="0" smtClean="0">
                <a:latin typeface="Calibri (body)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hr-HR" dirty="0">
                <a:latin typeface="Calibri (body)"/>
                <a:cs typeface="Arial" pitchFamily="34" charset="0"/>
              </a:rPr>
              <a:t>	</a:t>
            </a:r>
            <a:r>
              <a:rPr lang="hr-HR" dirty="0" smtClean="0">
                <a:latin typeface="Calibri (body)"/>
                <a:cs typeface="Arial" pitchFamily="34" charset="0"/>
              </a:rPr>
              <a:t>			</a:t>
            </a:r>
            <a:r>
              <a:rPr lang="hr-HR" dirty="0" err="1" smtClean="0">
                <a:latin typeface="Calibri (body)"/>
                <a:cs typeface="Arial" pitchFamily="34" charset="0"/>
              </a:rPr>
              <a:t>Golikova</a:t>
            </a:r>
            <a:r>
              <a:rPr lang="hr-HR" dirty="0" smtClean="0">
                <a:latin typeface="Calibri (body)"/>
                <a:cs typeface="Arial" pitchFamily="34" charset="0"/>
              </a:rPr>
              <a:t> 34a</a:t>
            </a:r>
          </a:p>
          <a:p>
            <a:pPr marL="0" indent="0">
              <a:buNone/>
            </a:pPr>
            <a:r>
              <a:rPr lang="hr-HR" dirty="0">
                <a:latin typeface="Calibri (body)"/>
                <a:cs typeface="Arial" pitchFamily="34" charset="0"/>
              </a:rPr>
              <a:t>	</a:t>
            </a:r>
            <a:r>
              <a:rPr lang="hr-HR" dirty="0" smtClean="0">
                <a:latin typeface="Calibri (body)"/>
                <a:cs typeface="Arial" pitchFamily="34" charset="0"/>
              </a:rPr>
              <a:t>			</a:t>
            </a:r>
            <a:r>
              <a:rPr lang="hr-HR" sz="1600" dirty="0" smtClean="0">
                <a:latin typeface="Calibri (body)"/>
                <a:cs typeface="Arial" pitchFamily="34" charset="0"/>
              </a:rPr>
              <a:t>parni datumi ujutro, neparni datumi popodne</a:t>
            </a:r>
          </a:p>
          <a:p>
            <a:pPr marL="514350" indent="-514350">
              <a:buNone/>
            </a:pPr>
            <a:endParaRPr lang="hr-HR" dirty="0" smtClean="0">
              <a:latin typeface="Calibri (body)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Tri klasične faze planiranja karijere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95536" y="2132856"/>
            <a:ext cx="3532854" cy="17543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b="1" dirty="0"/>
              <a:t>Razdoblje maštanja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niži razredi OŠ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izbori su konkretni i uzbudljivi (nisu realistični)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odluke su emocionalne, a ne praktične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211960" y="2132856"/>
            <a:ext cx="4572000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hr-HR" b="1" dirty="0"/>
              <a:t>Razdoblje istraživanja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od 5. </a:t>
            </a:r>
            <a:r>
              <a:rPr lang="hr-HR" dirty="0"/>
              <a:t>i 8. </a:t>
            </a:r>
            <a:r>
              <a:rPr lang="hr-HR" dirty="0" smtClean="0"/>
              <a:t>razreda do kraja </a:t>
            </a:r>
            <a:r>
              <a:rPr lang="hr-HR" dirty="0" smtClean="0"/>
              <a:t>SŠ</a:t>
            </a:r>
          </a:p>
          <a:p>
            <a:pPr lvl="1"/>
            <a:r>
              <a:rPr lang="hr-HR" dirty="0"/>
              <a:t>Ciljevi: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osvještavanje sposobnosti, interesa i vrijednosti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upoznavanje sa svijetom rada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lvl="1"/>
            <a:r>
              <a:rPr lang="hr-HR" dirty="0"/>
              <a:t>Nisu ciljevi: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konačan odabir zanimanja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prestanak </a:t>
            </a:r>
            <a:r>
              <a:rPr lang="hr-HR" dirty="0" smtClean="0"/>
              <a:t>istraživanja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187624" y="5157192"/>
            <a:ext cx="4248472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hr-HR" b="1" dirty="0"/>
              <a:t>Realistično </a:t>
            </a:r>
            <a:r>
              <a:rPr lang="hr-HR" b="1" dirty="0" smtClean="0"/>
              <a:t>razdoblje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planiranje </a:t>
            </a:r>
            <a:r>
              <a:rPr lang="hr-HR" dirty="0"/>
              <a:t>primjerenog </a:t>
            </a:r>
            <a:r>
              <a:rPr lang="hr-HR" dirty="0" smtClean="0"/>
              <a:t>školovanja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analiza </a:t>
            </a:r>
            <a:r>
              <a:rPr lang="hr-HR" dirty="0"/>
              <a:t>prilika na tržištu rada</a:t>
            </a:r>
          </a:p>
        </p:txBody>
      </p:sp>
    </p:spTree>
    <p:extLst>
      <p:ext uri="{BB962C8B-B14F-4D97-AF65-F5344CB8AC3E}">
        <p14:creationId xmlns:p14="http://schemas.microsoft.com/office/powerpoint/2010/main" val="2082894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59216" cy="1368152"/>
          </a:xfrm>
        </p:spPr>
        <p:txBody>
          <a:bodyPr>
            <a:noAutofit/>
          </a:bodyPr>
          <a:lstStyle/>
          <a:p>
            <a:pPr marL="514350" indent="-514350" algn="ctr"/>
            <a:r>
              <a:rPr lang="hr-HR" sz="2800" dirty="0" smtClean="0">
                <a:solidFill>
                  <a:schemeClr val="accent1"/>
                </a:solidFill>
                <a:latin typeface="Calibri (heading)"/>
              </a:rPr>
              <a:t>Mjerila i postupci za</a:t>
            </a:r>
            <a:r>
              <a:rPr lang="hr-HR" sz="2800" dirty="0" smtClean="0">
                <a:solidFill>
                  <a:schemeClr val="accent1"/>
                </a:solidFill>
                <a:latin typeface="Calibri (heading)"/>
                <a:cs typeface="Arial" pitchFamily="34" charset="0"/>
              </a:rPr>
              <a:t> upis u programe obrazovanja za vezane obrte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45638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latin typeface="Calibri (body)"/>
              <a:cs typeface="Arial" pitchFamily="34" charset="0"/>
            </a:endParaRPr>
          </a:p>
          <a:p>
            <a:r>
              <a:rPr lang="vi-VN" sz="2200" dirty="0" smtClean="0">
                <a:latin typeface="Calibri (body)"/>
              </a:rPr>
              <a:t>Nakon utvrđene ljestvice poretka kandidat</a:t>
            </a:r>
            <a:r>
              <a:rPr lang="hr-HR" sz="2200" dirty="0" smtClean="0">
                <a:latin typeface="Calibri (body)"/>
              </a:rPr>
              <a:t> je dužan dostaviti srednjoj školi: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 smtClean="0">
                <a:latin typeface="Calibri (body)"/>
              </a:rPr>
              <a:t> </a:t>
            </a:r>
            <a:r>
              <a:rPr lang="hr-HR" sz="2200" b="1" dirty="0" smtClean="0">
                <a:latin typeface="Calibri (body)"/>
              </a:rPr>
              <a:t>liječničku svjedodžbu medicine rada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 smtClean="0">
                <a:latin typeface="Calibri (body)"/>
              </a:rPr>
              <a:t> </a:t>
            </a:r>
            <a:r>
              <a:rPr lang="vi-VN" sz="2200" b="1" dirty="0" smtClean="0">
                <a:latin typeface="Calibri (body)"/>
              </a:rPr>
              <a:t>sklopljen ugovor o naukovanju </a:t>
            </a:r>
            <a:r>
              <a:rPr lang="hr-HR" sz="2200" dirty="0" smtClean="0">
                <a:latin typeface="Calibri (body)"/>
              </a:rPr>
              <a:t>- sklapaju  ga licencirani obrtnik i kandidat (roditelj)</a:t>
            </a:r>
          </a:p>
          <a:p>
            <a:pPr marL="457200" indent="-457200">
              <a:buFont typeface="+mj-lt"/>
              <a:buAutoNum type="arabicPeriod"/>
            </a:pPr>
            <a:endParaRPr lang="hr-HR" sz="2200" dirty="0" smtClean="0">
              <a:latin typeface="Calibri (body)"/>
            </a:endParaRPr>
          </a:p>
          <a:p>
            <a:pPr marL="0" indent="0">
              <a:buNone/>
            </a:pPr>
            <a:r>
              <a:rPr lang="hr-HR" sz="2200" dirty="0" smtClean="0">
                <a:latin typeface="Calibri (body)"/>
              </a:rPr>
              <a:t>- </a:t>
            </a:r>
            <a:r>
              <a:rPr lang="hr-HR" sz="2400" dirty="0">
                <a:latin typeface="Calibri (body)"/>
                <a:cs typeface="Arial" pitchFamily="34" charset="0"/>
              </a:rPr>
              <a:t>dostavlja se u srednju </a:t>
            </a:r>
            <a:r>
              <a:rPr lang="hr-HR" sz="2400" dirty="0" smtClean="0">
                <a:latin typeface="Calibri (body)"/>
                <a:cs typeface="Arial" pitchFamily="34" charset="0"/>
              </a:rPr>
              <a:t>školu</a:t>
            </a:r>
            <a:endParaRPr lang="hr-HR" sz="2200" dirty="0" smtClean="0">
              <a:latin typeface="Calibri (body)"/>
            </a:endParaRPr>
          </a:p>
          <a:p>
            <a:pPr marL="0" indent="0">
              <a:buNone/>
            </a:pPr>
            <a:endParaRPr lang="hr-HR" sz="2200" dirty="0" smtClean="0">
              <a:latin typeface="Calibri (body)"/>
            </a:endParaRPr>
          </a:p>
          <a:p>
            <a:pPr marL="0" indent="0">
              <a:buNone/>
            </a:pPr>
            <a:endParaRPr lang="hr-HR" sz="2200" i="1" dirty="0" smtClean="0">
              <a:latin typeface="Calibri (body)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>
              <a:buNone/>
            </a:pPr>
            <a:r>
              <a:rPr lang="hr-HR" sz="4400" dirty="0" smtClean="0"/>
              <a:t>Hvala na pažnji! </a:t>
            </a:r>
            <a:endParaRPr lang="fr-FR" sz="4400" dirty="0"/>
          </a:p>
        </p:txBody>
      </p:sp>
      <p:pic>
        <p:nvPicPr>
          <p:cNvPr id="7" name="Rezervirano mjesto sadržaja 3" descr="log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933056"/>
            <a:ext cx="1180867" cy="161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jagram 8"/>
          <p:cNvGraphicFramePr/>
          <p:nvPr>
            <p:extLst/>
          </p:nvPr>
        </p:nvGraphicFramePr>
        <p:xfrm>
          <a:off x="107504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636507" cy="1863681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3563888" y="4077072"/>
            <a:ext cx="1871476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sz="1600" dirty="0" smtClean="0"/>
              <a:t>Natjecanje iz biologije</a:t>
            </a:r>
          </a:p>
          <a:p>
            <a:pPr algn="ctr"/>
            <a:r>
              <a:rPr lang="hr-HR" sz="1600" dirty="0" smtClean="0"/>
              <a:t>Interes za prirodu</a:t>
            </a:r>
          </a:p>
          <a:p>
            <a:pPr algn="ctr"/>
            <a:r>
              <a:rPr lang="hr-HR" sz="1600" dirty="0" smtClean="0"/>
              <a:t>Briga o okolišu</a:t>
            </a:r>
          </a:p>
          <a:p>
            <a:pPr algn="ctr"/>
            <a:endParaRPr lang="hr-HR" sz="1600" dirty="0"/>
          </a:p>
          <a:p>
            <a:pPr algn="ctr"/>
            <a:r>
              <a:rPr lang="hr-HR" sz="1600" dirty="0" smtClean="0"/>
              <a:t>Prirodoslovna gimnazija</a:t>
            </a:r>
            <a:endParaRPr lang="hr-HR" sz="16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05075"/>
            <a:ext cx="2449004" cy="1728997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5796136" y="3317434"/>
            <a:ext cx="1871476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sz="1600" dirty="0" smtClean="0"/>
              <a:t>Praksa</a:t>
            </a:r>
          </a:p>
          <a:p>
            <a:pPr algn="ctr"/>
            <a:r>
              <a:rPr lang="hr-HR" sz="1600" dirty="0" smtClean="0"/>
              <a:t>Udruga studenata biologije</a:t>
            </a:r>
          </a:p>
          <a:p>
            <a:pPr algn="ctr"/>
            <a:endParaRPr lang="hr-HR" sz="1600" dirty="0"/>
          </a:p>
          <a:p>
            <a:pPr algn="ctr"/>
            <a:r>
              <a:rPr lang="hr-HR" sz="1600" dirty="0" smtClean="0"/>
              <a:t>PMF – Biologija, Kemija</a:t>
            </a:r>
            <a:endParaRPr lang="hr-HR" sz="16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4048" y="188640"/>
            <a:ext cx="123058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824880665"/>
              </p:ext>
            </p:extLst>
          </p:nvPr>
        </p:nvGraphicFramePr>
        <p:xfrm>
          <a:off x="290711" y="185599"/>
          <a:ext cx="7654426" cy="635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rezana strelica udesno 8"/>
          <p:cNvSpPr/>
          <p:nvPr/>
        </p:nvSpPr>
        <p:spPr>
          <a:xfrm>
            <a:off x="3533755" y="1807993"/>
            <a:ext cx="713615" cy="3060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0" name="Eksplozija 1 9"/>
          <p:cNvSpPr/>
          <p:nvPr/>
        </p:nvSpPr>
        <p:spPr>
          <a:xfrm>
            <a:off x="5415754" y="2391469"/>
            <a:ext cx="2252589" cy="20107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000" dirty="0"/>
              <a:t>Prirodne/ društvene znanosti, književnost, likovna umjetnost, ekonomija…</a:t>
            </a:r>
          </a:p>
        </p:txBody>
      </p:sp>
      <p:sp>
        <p:nvSpPr>
          <p:cNvPr id="11" name="Urezana strelica udesno 10"/>
          <p:cNvSpPr/>
          <p:nvPr/>
        </p:nvSpPr>
        <p:spPr>
          <a:xfrm>
            <a:off x="3014632" y="3494070"/>
            <a:ext cx="779400" cy="3060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2" name="Urezana strelica udesno 11"/>
          <p:cNvSpPr/>
          <p:nvPr/>
        </p:nvSpPr>
        <p:spPr>
          <a:xfrm>
            <a:off x="2950279" y="5115792"/>
            <a:ext cx="649261" cy="3060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3" name="Eksplozija 1 12"/>
          <p:cNvSpPr/>
          <p:nvPr/>
        </p:nvSpPr>
        <p:spPr>
          <a:xfrm>
            <a:off x="5804739" y="703962"/>
            <a:ext cx="2010708" cy="16875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901" dirty="0"/>
              <a:t>Pomaganje drugima, moć, bogatstvo, smiren/uzbudljiv život </a:t>
            </a:r>
            <a:r>
              <a:rPr lang="hr-HR" sz="901" dirty="0" err="1"/>
              <a:t>itd</a:t>
            </a:r>
            <a:r>
              <a:rPr lang="hr-HR" sz="901" dirty="0"/>
              <a:t>. </a:t>
            </a:r>
          </a:p>
        </p:txBody>
      </p:sp>
      <p:sp>
        <p:nvSpPr>
          <p:cNvPr id="14" name="Eksplozija 1 13"/>
          <p:cNvSpPr/>
          <p:nvPr/>
        </p:nvSpPr>
        <p:spPr>
          <a:xfrm>
            <a:off x="5822792" y="4509120"/>
            <a:ext cx="2421616" cy="18722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000" dirty="0"/>
              <a:t>Rasuđivanje, pamćenje, snaga, spretnost, oštrina vida, taktilna osjetljivost…</a:t>
            </a:r>
          </a:p>
        </p:txBody>
      </p:sp>
    </p:spTree>
    <p:extLst>
      <p:ext uri="{BB962C8B-B14F-4D97-AF65-F5344CB8AC3E}">
        <p14:creationId xmlns:p14="http://schemas.microsoft.com/office/powerpoint/2010/main" val="3239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630" y="380204"/>
          <a:ext cx="7239119" cy="60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rezana strelica udesno 6"/>
          <p:cNvSpPr/>
          <p:nvPr/>
        </p:nvSpPr>
        <p:spPr>
          <a:xfrm>
            <a:off x="3663893" y="1677854"/>
            <a:ext cx="880936" cy="4361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0244" name="TekstniOkvir 7"/>
          <p:cNvSpPr txBox="1">
            <a:spLocks noChangeArrowheads="1"/>
          </p:cNvSpPr>
          <p:nvPr/>
        </p:nvSpPr>
        <p:spPr bwMode="auto">
          <a:xfrm>
            <a:off x="4636355" y="1483362"/>
            <a:ext cx="2140846" cy="9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41"/>
              <a:t>sadržaj radnih aktivnosti koja se obavljaju u nekom zanimanju</a:t>
            </a:r>
          </a:p>
        </p:txBody>
      </p:sp>
      <p:sp>
        <p:nvSpPr>
          <p:cNvPr id="9" name="Urezana strelica udesno 8"/>
          <p:cNvSpPr/>
          <p:nvPr/>
        </p:nvSpPr>
        <p:spPr>
          <a:xfrm>
            <a:off x="2755786" y="2585962"/>
            <a:ext cx="880936" cy="4361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0" name="Urezana strelica udesno 9"/>
          <p:cNvSpPr/>
          <p:nvPr/>
        </p:nvSpPr>
        <p:spPr>
          <a:xfrm>
            <a:off x="4247370" y="3558424"/>
            <a:ext cx="882366" cy="4361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1" name="Urezana strelica udesno 10"/>
          <p:cNvSpPr/>
          <p:nvPr/>
        </p:nvSpPr>
        <p:spPr>
          <a:xfrm>
            <a:off x="2950278" y="4466531"/>
            <a:ext cx="880936" cy="4376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2" name="Urezana strelica udesno 11"/>
          <p:cNvSpPr/>
          <p:nvPr/>
        </p:nvSpPr>
        <p:spPr>
          <a:xfrm>
            <a:off x="4441862" y="5504776"/>
            <a:ext cx="882366" cy="4361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621"/>
          </a:p>
        </p:txBody>
      </p:sp>
      <p:sp>
        <p:nvSpPr>
          <p:cNvPr id="10249" name="TekstniOkvir 12"/>
          <p:cNvSpPr txBox="1">
            <a:spLocks noChangeArrowheads="1"/>
          </p:cNvSpPr>
          <p:nvPr/>
        </p:nvSpPr>
        <p:spPr bwMode="auto">
          <a:xfrm>
            <a:off x="3858385" y="2391469"/>
            <a:ext cx="3632430" cy="7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sr-Latn-RS" sz="1441"/>
              <a:t>fizikalne, socijalne i organizacijske okolnosti (zatvoreno/otovreno, temperatura, putovanja...)</a:t>
            </a:r>
            <a:endParaRPr lang="hr-HR" altLang="sr-Latn-RS" sz="1441"/>
          </a:p>
        </p:txBody>
      </p:sp>
      <p:sp>
        <p:nvSpPr>
          <p:cNvPr id="10250" name="TekstniOkvir 13"/>
          <p:cNvSpPr txBox="1">
            <a:spLocks noChangeArrowheads="1"/>
          </p:cNvSpPr>
          <p:nvPr/>
        </p:nvSpPr>
        <p:spPr bwMode="auto">
          <a:xfrm>
            <a:off x="5221262" y="3299577"/>
            <a:ext cx="2658538" cy="8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261"/>
              <a:t>Npr. tjelesna snaga i izdržljivost, mišićna osjetljivost, ručna spretnost, dobro razlikovanje boja, sposobnost brze procjene…</a:t>
            </a:r>
          </a:p>
        </p:txBody>
      </p:sp>
      <p:sp>
        <p:nvSpPr>
          <p:cNvPr id="10251" name="TekstniOkvir 14"/>
          <p:cNvSpPr txBox="1">
            <a:spLocks noChangeArrowheads="1"/>
          </p:cNvSpPr>
          <p:nvPr/>
        </p:nvSpPr>
        <p:spPr bwMode="auto">
          <a:xfrm>
            <a:off x="4183016" y="4272039"/>
            <a:ext cx="2594185" cy="9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41"/>
              <a:t>trogodišnje ili četverogodišnje srednjoškolsko obrazovanje, fakultet, cjeloživotno učenje…</a:t>
            </a:r>
          </a:p>
        </p:txBody>
      </p:sp>
      <p:sp>
        <p:nvSpPr>
          <p:cNvPr id="10252" name="TekstniOkvir 15"/>
          <p:cNvSpPr txBox="1">
            <a:spLocks noChangeArrowheads="1"/>
          </p:cNvSpPr>
          <p:nvPr/>
        </p:nvSpPr>
        <p:spPr bwMode="auto">
          <a:xfrm>
            <a:off x="5480108" y="5374639"/>
            <a:ext cx="2140846" cy="7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41"/>
              <a:t>Traže li se danas ljudi sa tim zanimanjem? Gdje se može zaposliti?</a:t>
            </a:r>
          </a:p>
        </p:txBody>
      </p:sp>
    </p:spTree>
    <p:extLst>
      <p:ext uri="{BB962C8B-B14F-4D97-AF65-F5344CB8AC3E}">
        <p14:creationId xmlns:p14="http://schemas.microsoft.com/office/powerpoint/2010/main" val="212320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zervirano mjesto sadržaja 3" descr="shematsk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401" y="186270"/>
            <a:ext cx="5131165" cy="6130798"/>
          </a:xfrm>
        </p:spPr>
      </p:pic>
    </p:spTree>
    <p:extLst>
      <p:ext uri="{BB962C8B-B14F-4D97-AF65-F5344CB8AC3E}">
        <p14:creationId xmlns:p14="http://schemas.microsoft.com/office/powerpoint/2010/main" val="402895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8620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Gdje pronaći informacije o upisima u SŠ?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755" y="1772816"/>
            <a:ext cx="7680960" cy="4291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1.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PRAVILNIK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O ELEMENTIMA I KRITERIJIMA ZA IZBOR KANDIDATA ZA UPIS U I. RAZRED SREDNJE ŠKOLE </a:t>
            </a:r>
            <a:r>
              <a:rPr lang="hr-HR" sz="1900" dirty="0"/>
              <a:t>kojim se utvrđuju kriteriji za izbor kandidata za upis u I. razred srednje škole</a:t>
            </a:r>
          </a:p>
          <a:p>
            <a:pPr marL="274320" lvl="1" indent="0">
              <a:buNone/>
            </a:pPr>
            <a:r>
              <a:rPr lang="hr-HR" sz="1700" dirty="0" smtClean="0"/>
              <a:t>Unutar </a:t>
            </a:r>
            <a:r>
              <a:rPr lang="hr-HR" sz="1700" dirty="0"/>
              <a:t>pravilnika nalazi se </a:t>
            </a:r>
            <a:r>
              <a:rPr lang="hr-HR" sz="1700" i="1" dirty="0"/>
              <a:t>Popis predmeta posebno važnih za upis</a:t>
            </a:r>
          </a:p>
          <a:p>
            <a:pPr marL="0" indent="0">
              <a:buNone/>
            </a:pPr>
            <a:r>
              <a:rPr lang="hr-HR" sz="1900" dirty="0" smtClean="0"/>
              <a:t>2.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ODLUKA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O UPISU UČENIKA U I. RAZRED SREDNJE ŠKOLE </a:t>
            </a:r>
            <a:r>
              <a:rPr lang="hr-HR" sz="1900" dirty="0" smtClean="0"/>
              <a:t>- postupak </a:t>
            </a:r>
            <a:r>
              <a:rPr lang="hr-HR" sz="1900" dirty="0"/>
              <a:t>i način upisa učenika, broj upisnih mjesta, rokovi za prijavu i </a:t>
            </a:r>
            <a:r>
              <a:rPr lang="hr-HR" sz="1900" dirty="0" smtClean="0"/>
              <a:t>upis, svibanj ?</a:t>
            </a:r>
            <a:endParaRPr lang="hr-HR" sz="1900" dirty="0"/>
          </a:p>
          <a:p>
            <a:pPr marL="0" indent="0">
              <a:buNone/>
            </a:pPr>
            <a:r>
              <a:rPr lang="hr-HR" sz="1900" dirty="0" smtClean="0"/>
              <a:t>3.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BROŠURA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O UPISIMA U SREDNJU ŠKOLU</a:t>
            </a:r>
          </a:p>
          <a:p>
            <a:pPr marL="0" indent="0">
              <a:buNone/>
            </a:pPr>
            <a:r>
              <a:rPr lang="hr-HR" sz="1900" dirty="0" smtClean="0"/>
              <a:t>4.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JEDINSTVENI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POPIS ZDRAVSTVENIH KONTRAINDIKACIJA SREDNJOŠKOLSKIH OBRAZOVNIH PROGRAMA </a:t>
            </a:r>
            <a:r>
              <a:rPr lang="hr-HR" sz="1900" dirty="0"/>
              <a:t>u svrhu upisa u I. razred srednje škole </a:t>
            </a:r>
            <a:r>
              <a:rPr lang="hr-HR" sz="1900" dirty="0" smtClean="0"/>
              <a:t>(</a:t>
            </a:r>
            <a:r>
              <a:rPr lang="hr-HR" sz="1900" dirty="0"/>
              <a:t>web stranice MZOS)</a:t>
            </a:r>
          </a:p>
          <a:p>
            <a:pPr marL="0" indent="0">
              <a:buNone/>
            </a:pPr>
            <a:r>
              <a:rPr lang="hr-HR" sz="1900" dirty="0" smtClean="0"/>
              <a:t>5.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NATJEČAJ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ZA UPIS </a:t>
            </a:r>
            <a:r>
              <a:rPr lang="hr-HR" sz="1900" dirty="0"/>
              <a:t>– bit će objavljen u dnevnom </a:t>
            </a:r>
            <a:r>
              <a:rPr lang="hr-HR" sz="1900" dirty="0" smtClean="0"/>
              <a:t>tisku – lipanj?</a:t>
            </a:r>
            <a:endParaRPr lang="hr-HR" sz="1900" dirty="0"/>
          </a:p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r>
              <a:rPr lang="hr-HR" sz="1900" dirty="0" smtClean="0"/>
              <a:t>PRIJAVA </a:t>
            </a:r>
            <a:r>
              <a:rPr lang="hr-HR" sz="1900" dirty="0"/>
              <a:t>KANDIDATA U SUSTAV: </a:t>
            </a:r>
            <a:r>
              <a:rPr lang="hr-HR" sz="1900" dirty="0" smtClean="0"/>
              <a:t> </a:t>
            </a:r>
            <a:r>
              <a:rPr lang="hr-HR" sz="1900" dirty="0" smtClean="0">
                <a:solidFill>
                  <a:schemeClr val="accent4">
                    <a:lumMod val="75000"/>
                  </a:schemeClr>
                </a:solidFill>
              </a:rPr>
              <a:t>www.upisi.hr </a:t>
            </a:r>
            <a:endParaRPr lang="hr-HR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520" y="620688"/>
            <a:ext cx="7680960" cy="1371600"/>
          </a:xfrm>
        </p:spPr>
        <p:txBody>
          <a:bodyPr/>
          <a:lstStyle/>
          <a:p>
            <a:r>
              <a:rPr lang="hr-HR" b="1" dirty="0"/>
              <a:t>PROFESIONALNO USMJERAVANJE: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r-HR" dirty="0" smtClean="0"/>
              <a:t>Hrvatski </a:t>
            </a:r>
            <a:r>
              <a:rPr lang="hr-HR" dirty="0"/>
              <a:t>zavod za zapošljavanje, Zvonimirova 15 – samo preko škole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Centar </a:t>
            </a:r>
            <a:r>
              <a:rPr lang="hr-HR" dirty="0" err="1"/>
              <a:t>Sirius</a:t>
            </a:r>
            <a:r>
              <a:rPr lang="hr-HR" dirty="0"/>
              <a:t> , Trnjanska 59 A, 01/ 6310 389 ili </a:t>
            </a:r>
            <a:r>
              <a:rPr lang="hr-HR" u="sng" dirty="0">
                <a:hlinkClick r:id="rId2"/>
              </a:rPr>
              <a:t>info@centar-sirius.hr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/>
              <a:t>Brucoš, </a:t>
            </a:r>
            <a:r>
              <a:rPr lang="hr-HR" dirty="0" err="1"/>
              <a:t>Gundulićva</a:t>
            </a:r>
            <a:r>
              <a:rPr lang="hr-HR" dirty="0"/>
              <a:t> 10, 01/ 604 3932 , 091/ 506 8835 , </a:t>
            </a:r>
            <a:r>
              <a:rPr lang="hr-HR" u="sng" dirty="0">
                <a:hlinkClick r:id="rId3"/>
              </a:rPr>
              <a:t>centar@brucos.hr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/>
              <a:t>Andragoško učilište Zvonimir, </a:t>
            </a:r>
            <a:r>
              <a:rPr lang="hr-HR" dirty="0" err="1"/>
              <a:t>Amruševa</a:t>
            </a:r>
            <a:r>
              <a:rPr lang="hr-HR" dirty="0"/>
              <a:t> 10/3, 01/ 4814 616 </a:t>
            </a:r>
          </a:p>
        </p:txBody>
      </p:sp>
    </p:spTree>
    <p:extLst>
      <p:ext uri="{BB962C8B-B14F-4D97-AF65-F5344CB8AC3E}">
        <p14:creationId xmlns:p14="http://schemas.microsoft.com/office/powerpoint/2010/main" val="1484965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Crveno-narančast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972</TotalTime>
  <Words>1413</Words>
  <Application>Microsoft Office PowerPoint</Application>
  <PresentationFormat>Prikaz na zaslonu (4:3)</PresentationFormat>
  <Paragraphs>298</Paragraphs>
  <Slides>31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4" baseType="lpstr">
      <vt:lpstr>Arial</vt:lpstr>
      <vt:lpstr>Arial Narrow</vt:lpstr>
      <vt:lpstr>Calibri</vt:lpstr>
      <vt:lpstr>Calibri (body)</vt:lpstr>
      <vt:lpstr>Calibri (heading)</vt:lpstr>
      <vt:lpstr>Comic Sans MS</vt:lpstr>
      <vt:lpstr>Franklin Gothic Book</vt:lpstr>
      <vt:lpstr>Franklin Gothic Medium</vt:lpstr>
      <vt:lpstr>Garamond</vt:lpstr>
      <vt:lpstr>Times New Roman</vt:lpstr>
      <vt:lpstr>Verdana</vt:lpstr>
      <vt:lpstr>Wingdings</vt:lpstr>
      <vt:lpstr>Sapun</vt:lpstr>
      <vt:lpstr>UPISI U SREDNJE ŠKOLE</vt:lpstr>
      <vt:lpstr>Kako odabrati zanimanje? </vt:lpstr>
      <vt:lpstr>Tri klasične faze planiranja karijere</vt:lpstr>
      <vt:lpstr>PowerPointova prezentacija</vt:lpstr>
      <vt:lpstr>PowerPointova prezentacija</vt:lpstr>
      <vt:lpstr>PowerPointova prezentacija</vt:lpstr>
      <vt:lpstr>PowerPointova prezentacija</vt:lpstr>
      <vt:lpstr>Gdje pronaći informacije o upisima u SŠ?</vt:lpstr>
      <vt:lpstr>PROFESIONALNO USMJERAVANJE: </vt:lpstr>
      <vt:lpstr>KORISNE WEB STRANICE</vt:lpstr>
      <vt:lpstr>Što se boduje za upis u srednju školu? </vt:lpstr>
      <vt:lpstr>Gimnazijski programi i programi u trajanju od najmanje 4 godine </vt:lpstr>
      <vt:lpstr>Strukovni programi i programi vezani uz obrte u trajanju od najmanje 3 godine</vt:lpstr>
      <vt:lpstr>Programi za stjecanje strukovne kvalifikacije u trajanju manjem od 3 godine</vt:lpstr>
      <vt:lpstr>Otežani uvjeti obrazovanja</vt:lpstr>
      <vt:lpstr>           </vt:lpstr>
      <vt:lpstr>Kandidati  koji žive u otežanim uvjetima obrazovanja</vt:lpstr>
      <vt:lpstr>Kandidati pripadnici romske nacionalne manjine</vt:lpstr>
      <vt:lpstr>Djeca državnih službenika upućenih na rad u inozemstvo po službenoj dužnosti</vt:lpstr>
      <vt:lpstr>Sposobnosti, darovitosti, znanja</vt:lpstr>
      <vt:lpstr>PowerPointova prezentacija</vt:lpstr>
      <vt:lpstr>Provjera darovitosti kandidata</vt:lpstr>
      <vt:lpstr>Natjecanja iz znanja i sporta </vt:lpstr>
      <vt:lpstr>Natjecanja u znanju </vt:lpstr>
      <vt:lpstr>Natjecanja u znanju </vt:lpstr>
      <vt:lpstr>Sportska natjecanja</vt:lpstr>
      <vt:lpstr>Upis u razredne odjele za sportaše</vt:lpstr>
      <vt:lpstr>Kandidati s teškoćama u razvoju</vt:lpstr>
      <vt:lpstr>Mjerila i postupci za upis u strukovne škole i programe obrazovanja u trajanju do 3 godine </vt:lpstr>
      <vt:lpstr>Mjerila i postupci za upis u programe obrazovanja za vezane obrte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DODATNI ELEMENTI VREDNOVANJA</dc:title>
  <cp:lastModifiedBy>Pedagog</cp:lastModifiedBy>
  <cp:revision>266</cp:revision>
  <dcterms:modified xsi:type="dcterms:W3CDTF">2016-03-17T12:32:24Z</dcterms:modified>
</cp:coreProperties>
</file>